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284A51-78BA-9784-2E02-17BD20BC5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2AA9DD-9AB4-2F18-AD8C-22EF61198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4787B4-901B-0359-9FA9-849715353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AF0DC9-6BDB-DDEA-B548-0731A321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41C782-5284-49AC-93FF-E076AE2D6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028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08EBF-802D-51DA-B457-C9ECCBF9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6C0102C-2197-B222-0045-3B10348B5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827BC6-03A5-1FBD-11B8-D9413A95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151DE-A1C5-FAC1-7480-F65C6FFF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6D645F-9FE0-6030-75B3-7B52D963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246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33DD67E-CDAB-B5FE-5762-5EC169FAFF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6125B98-D1BE-3B02-4F5B-24F5AB169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2C32CA-5508-1E62-FD07-20184D32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F41CD9-EB33-96B4-AC1A-5462D256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5F9B30-92D2-82B4-2829-16D12495A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791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607E7C-DE24-BE6B-DCFE-00928EB9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C3B844-BC5E-080B-4E3D-FE26BFDB0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CF8035-DA7E-09D0-9DDA-A83CE78BC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D4DBF4-A7C0-334D-4138-1C9F42A5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968091-100E-BFF8-B638-3728956A3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263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5A89DB-0812-53AD-EC01-F1966C4FD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F36FAD-2432-A49F-9863-2D98766FD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F65130-6BC8-800B-E3D5-06A3770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9279CE-5E4C-3555-1D34-1ED7A2E9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E6EF97-2499-180E-4B86-E9DCD336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837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C94A2C-5E68-ADAF-75E4-7DE129BB8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B9C69D-B117-58D3-1CA6-58A007312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5B840FE-92C6-A6CF-ED78-5134CA80C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43235A0-78AD-2EA1-7FD1-FA10F5872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EF7056-5687-FE6D-A168-3C47EE38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5347DE-0DBB-A4AB-16F4-E216ACBB0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20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BE2064-3BF7-AD2F-7C79-6352B8F9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9B47A5-19A5-D3E2-430D-DBEED7F26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D8E27F3-8317-4B7E-BB01-2D1DFF661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494F961-9BCB-B023-0D6F-A752E9AB9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6A37C40-CC64-C117-2937-3E05D95A6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66CC4FE-99A8-9129-B106-038882F2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E1C742E-C4C9-BDFC-7F3D-A858751BD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CEC6390-4896-ABB7-370A-C10E7E03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701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BABFF6-948E-491B-8928-215DF14C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E6341EA-EE28-E94C-FAB8-FF5FF8DC7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C24DD5D-C8F0-AAC9-243B-CBBC25D2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878F4F-E3AB-2E28-979A-F2B863229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549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4839EC9-DE83-854A-72A5-106FB0E3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6F12603-9BC1-AD89-8ACD-917C849C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6DAAC4-3E45-D679-381D-63CA81903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599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E8EC3D-A4D6-C524-A5AE-9C8B5808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94A8DD-4BB1-B0AC-17F0-A8B72F58D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D28D81-F704-9CB7-6978-1FAD798AE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8D1934-6B67-684E-7620-733172693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0E4C1C-2B49-3D48-B28D-99F86ACA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8AC2B7-F83F-99C8-1B6B-09C5E907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158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425F69-D4AB-FBB3-3773-CE506BC3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5F7ACC2-01DC-74DC-EBB5-ED216C8DC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7E67ECF-89A6-1CF6-6D7D-116B4ADF4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3D4D2B-1774-4930-4780-18018CE04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2069E2-6E2F-53B8-3660-BB79A7A0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2D256DB-31AF-1B4F-122E-231EE3020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779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CBA6A07-A5B2-ED33-760F-99234BCD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410534-3A9E-C64C-F79A-4D7E8128C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A99FFE-273E-70BF-8BEF-B0A4038CE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09D9C7-F47A-2149-B8D9-A492B9D09003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0879A3-9294-2B39-8773-5B83B938C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FE7F11-DC75-F22A-E3C0-2FE5A2E90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775B53-BC70-554D-A54F-2CDD2A934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607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25FC23-4E86-4322-C51B-7F07A84CD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769" y="475013"/>
            <a:ext cx="10794669" cy="6246421"/>
          </a:xfrm>
        </p:spPr>
        <p:txBody>
          <a:bodyPr/>
          <a:lstStyle/>
          <a:p>
            <a:r>
              <a:rPr lang="en-IN" sz="5400" dirty="0" err="1"/>
              <a:t>Dr.</a:t>
            </a:r>
            <a:r>
              <a:rPr lang="en-IN" sz="5400" dirty="0"/>
              <a:t> </a:t>
            </a:r>
            <a:r>
              <a:rPr lang="en-IN" sz="5400" dirty="0" err="1"/>
              <a:t>Devendra</a:t>
            </a:r>
            <a:r>
              <a:rPr lang="en-IN" sz="5400" dirty="0"/>
              <a:t> </a:t>
            </a:r>
            <a:r>
              <a:rPr lang="en-IN" sz="5400" dirty="0" err="1" smtClean="0"/>
              <a:t>Muzalda</a:t>
            </a:r>
            <a:endParaRPr lang="en-IN" sz="5400" dirty="0"/>
          </a:p>
          <a:p>
            <a:r>
              <a:rPr lang="en-IN" sz="5400" dirty="0"/>
              <a:t>(Professor) </a:t>
            </a:r>
          </a:p>
          <a:p>
            <a:r>
              <a:rPr lang="en-IN" sz="5400" dirty="0"/>
              <a:t>Faculty Of Humanities and Social Sciences</a:t>
            </a:r>
          </a:p>
          <a:p>
            <a:r>
              <a:rPr lang="en-IN" sz="5400" dirty="0" err="1"/>
              <a:t>Madhav</a:t>
            </a:r>
            <a:r>
              <a:rPr lang="en-IN" sz="5400" dirty="0"/>
              <a:t> University, </a:t>
            </a:r>
            <a:r>
              <a:rPr lang="en-IN" sz="5400" dirty="0" err="1"/>
              <a:t>Pindwada</a:t>
            </a:r>
            <a:r>
              <a:rPr lang="en-IN" sz="5400" dirty="0"/>
              <a:t> (</a:t>
            </a:r>
            <a:r>
              <a:rPr lang="en-IN" sz="5400" dirty="0" err="1"/>
              <a:t>Sirohi</a:t>
            </a:r>
            <a:r>
              <a:rPr lang="en-IN" sz="5400" dirty="0"/>
              <a:t>) </a:t>
            </a:r>
          </a:p>
          <a:p>
            <a:endParaRPr lang="en-IN" sz="5400" dirty="0"/>
          </a:p>
          <a:p>
            <a:endParaRPr lang="en-IN" dirty="0"/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790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183926E7-1AD8-F422-D49A-2F8979A590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46038" cy="694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30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BCB7672C-BDDD-DAA3-411C-D30C325BA9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525"/>
            <a:ext cx="12192000" cy="686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2627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DF84C6E6-D4F7-A53E-F7FC-2231DA60E1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" y="118371"/>
            <a:ext cx="12172950" cy="684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6692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ADD7E2EA-A9BE-D738-B0A6-70221B9AD6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0649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B89F3FD2-3F16-0AC1-5615-DE17FF17C4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49" y="0"/>
            <a:ext cx="121877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6639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B24BC385-E49E-4FDA-CF1A-34852BCD6E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525"/>
            <a:ext cx="12350214" cy="694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851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A9724A9A-51AC-4953-0956-DAE50C328A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7812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772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BA85541C-1E78-772C-5189-EF58101E1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49" y="94621"/>
            <a:ext cx="11891901" cy="669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6771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22D40210-9A71-DE22-BA88-F6845F06E3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49" y="9525"/>
            <a:ext cx="12170827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042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55EE102E-B80B-A5CA-0C83-F40F6E1242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" y="0"/>
            <a:ext cx="12172950" cy="684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728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5A095EF9-1C17-57F3-8C6B-63D2C99681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9525"/>
            <a:ext cx="12170827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833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7FB95DB1-2CCB-708C-3131-5C74B85921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" y="9525"/>
            <a:ext cx="12170828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217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B3CA9D5F-6F06-73B4-D8D7-DA6A8B9625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9525"/>
            <a:ext cx="12170827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9439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ACB7850B-01B4-F20E-6C0A-353E0EAECA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" y="9525"/>
            <a:ext cx="12172950" cy="684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8126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Custom</PresentationFormat>
  <Paragraphs>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919351046609</dc:creator>
  <cp:lastModifiedBy>Dell</cp:lastModifiedBy>
  <cp:revision>2</cp:revision>
  <dcterms:created xsi:type="dcterms:W3CDTF">2024-05-08T07:12:41Z</dcterms:created>
  <dcterms:modified xsi:type="dcterms:W3CDTF">2024-05-10T04:57:09Z</dcterms:modified>
</cp:coreProperties>
</file>