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CA498F-E019-4413-8E25-F0818697DA15}" v="172" dt="2024-05-07T10:20:16.607"/>
    <p1510:client id="{D30EE9CD-F43D-420A-AB14-50D96ADC592B}" v="3" dt="2024-05-07T10:07:25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i="1" dirty="0">
                <a:ea typeface="+mj-lt"/>
                <a:cs typeface="+mj-lt"/>
              </a:rPr>
              <a:t>Feminist Perspectives in the Novels of Virginia Woolf</a:t>
            </a:r>
            <a:endParaRPr lang="en-US" sz="4000" b="1" i="1"/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b="1" i="1" dirty="0"/>
              <a:t>By </a:t>
            </a:r>
          </a:p>
          <a:p>
            <a:r>
              <a:rPr lang="en-US" b="1" i="1" dirty="0"/>
              <a:t>Dr. Ruchi Thakar</a:t>
            </a:r>
          </a:p>
          <a:p>
            <a:r>
              <a:rPr lang="en-US" b="1" i="1" dirty="0"/>
              <a:t>Department of English</a:t>
            </a:r>
          </a:p>
          <a:p>
            <a:r>
              <a:rPr lang="en-US" b="1" i="1" dirty="0"/>
              <a:t>Faculty of Humanities &amp; Social Sciences</a:t>
            </a:r>
          </a:p>
          <a:p>
            <a:r>
              <a:rPr lang="en-US" b="1" i="1" dirty="0"/>
              <a:t>Madhav University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A940-A7AA-8948-E193-066255EA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Conclusion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6861F-D7C9-1A04-784D-D292B490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Recap of Woolf's Feminist Perspectives</a:t>
            </a:r>
            <a:endParaRPr lang="en-US" sz="2400" dirty="0"/>
          </a:p>
          <a:p>
            <a:r>
              <a:rPr lang="en-US" sz="2400">
                <a:ea typeface="+mn-lt"/>
                <a:cs typeface="+mn-lt"/>
              </a:rPr>
              <a:t>Importance of Her Contribution to Feminist Literature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Invitation for Questions and Discussion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045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C06D9-1594-4AFD-BFBD-FFB7EDE2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b="1" dirty="0"/>
          </a:p>
          <a:p>
            <a:br>
              <a:rPr lang="en-US" dirty="0"/>
            </a:br>
            <a:r>
              <a:rPr lang="en-US" b="1" dirty="0">
                <a:ea typeface="+mj-lt"/>
                <a:cs typeface="+mj-lt"/>
              </a:rPr>
              <a:t>Introduction to Virginia Woolf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4665B-A16A-841D-B0DF-2FEAC5FF1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Virginia Woolf (1882-1941)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Influential British writer and modernist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A central figure in the Bloomsbury Group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Known for her exploration of feminist themes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054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1AB1B-0ECD-58BA-DD4A-AB460A85A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Key Themes in Woolf's Novels</a:t>
            </a:r>
            <a:endParaRPr lang="en-US" sz="40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C3D67-D27C-1DDC-4798-527B7104D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Gender Roles and Expectations</a:t>
            </a:r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Identity and Selfhood</a:t>
            </a:r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Androgyny and Gender Fluidity</a:t>
            </a:r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Female Empowerment and Agenc</a:t>
            </a:r>
            <a:r>
              <a:rPr lang="en-US" sz="1200" dirty="0">
                <a:solidFill>
                  <a:srgbClr val="ECECEC"/>
                </a:solidFill>
                <a:ea typeface="+mn-lt"/>
                <a:cs typeface="+mn-lt"/>
              </a:rPr>
              <a:t>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04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687C-B40F-0EAD-D5D7-3867ADD4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Critique of Patriarchy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774A1-A398-C215-B216-D95F284C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Woolf's critique of the patriarchal society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Challenges traditional gender norms and roles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Advocates for gender equality and liberation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615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797F2-E980-3C0B-AAE1-F5E69EBC0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Analysis of "Mrs. Dalloway"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D1D10-380E-4C31-9875-3F5455093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Exploration of Female Identity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Critique of Social Conformity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Representation of Women's Mental and Emotional Lives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484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F29A3-E794-D3A0-5312-383AB5C76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sz="4000" b="1">
                <a:ea typeface="+mj-lt"/>
                <a:cs typeface="+mj-lt"/>
              </a:rPr>
              <a:t>Analysis of "To the Lighthouse"</a:t>
            </a:r>
            <a:endParaRPr lang="en-US" sz="4000">
              <a:ea typeface="+mj-lt"/>
              <a:cs typeface="+mj-lt"/>
            </a:endParaRPr>
          </a:p>
          <a:p>
            <a:endParaRPr lang="en-US" sz="400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8721D-BA0F-CA08-8677-DE038E887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ea typeface="+mn-lt"/>
                <a:cs typeface="+mn-lt"/>
              </a:rPr>
              <a:t>Examination of Motherhood and Creativity</a:t>
            </a:r>
            <a:endParaRPr lang="en-US" sz="2400" dirty="0"/>
          </a:p>
          <a:p>
            <a:r>
              <a:rPr lang="en-US" sz="2400">
                <a:ea typeface="+mn-lt"/>
                <a:cs typeface="+mn-lt"/>
              </a:rPr>
              <a:t>Subversion of Gendered Expectations</a:t>
            </a:r>
            <a:endParaRPr lang="en-US" sz="2400" dirty="0"/>
          </a:p>
          <a:p>
            <a:r>
              <a:rPr lang="en-US" sz="2400">
                <a:ea typeface="+mn-lt"/>
                <a:cs typeface="+mn-lt"/>
              </a:rPr>
              <a:t>Portrayal of Female Subjectivity and Agency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562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06B7-86A4-474D-BA5F-F9332E07C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Analysis of "Orlando: A Biography"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A45C9-733C-73DC-4147-345CAD9E0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Celebration of Gender Fluidity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Critique of Gender Norms Across Time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Exploration of Queerness and Nonconformity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968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27E3-E1F1-B966-44FC-34C905668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Narrative Techniques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FE2F5-4078-E64B-1865-B60E79575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Stream of Consciousness Writing</a:t>
            </a:r>
            <a:endParaRPr lang="en-US" sz="2400" dirty="0"/>
          </a:p>
          <a:p>
            <a:r>
              <a:rPr lang="en-US" sz="2400">
                <a:ea typeface="+mn-lt"/>
                <a:cs typeface="+mn-lt"/>
              </a:rPr>
              <a:t>Multiple Perspectives and Subjectivities</a:t>
            </a:r>
            <a:endParaRPr lang="en-US" sz="2400" dirty="0"/>
          </a:p>
          <a:p>
            <a:r>
              <a:rPr lang="en-US" sz="2400">
                <a:ea typeface="+mn-lt"/>
                <a:cs typeface="+mn-lt"/>
              </a:rPr>
              <a:t>Use of Symbolism and Metaphor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5999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24607-2B20-E99D-967E-E2360B5B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a typeface="+mj-lt"/>
                <a:cs typeface="+mj-lt"/>
              </a:rPr>
              <a:t>Legacy and Influence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8BC97-CC02-8314-D882-E180D7452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Woolf's Impact on Feminist Literature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Relevance of Her Themes Today</a:t>
            </a:r>
            <a:endParaRPr lang="en-US" sz="2400">
              <a:ea typeface="+mn-lt"/>
              <a:cs typeface="+mn-lt"/>
            </a:endParaRPr>
          </a:p>
          <a:p>
            <a:r>
              <a:rPr lang="en-US" sz="2400" dirty="0">
                <a:ea typeface="+mn-lt"/>
                <a:cs typeface="+mn-lt"/>
              </a:rPr>
              <a:t>Continuing Debates and Interpretations</a:t>
            </a: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20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Feminist Perspectives in the Novels of Virginia Woolf </vt:lpstr>
      <vt:lpstr>  Introduction to Virginia Woolf </vt:lpstr>
      <vt:lpstr>Key Themes in Woolf's Novels</vt:lpstr>
      <vt:lpstr>Critique of Patriarchy</vt:lpstr>
      <vt:lpstr>Analysis of "Mrs. Dalloway"</vt:lpstr>
      <vt:lpstr>  Analysis of "To the Lighthouse" </vt:lpstr>
      <vt:lpstr>Analysis of "Orlando: A Biography"</vt:lpstr>
      <vt:lpstr>Narrative Techniques</vt:lpstr>
      <vt:lpstr>Legacy and Influence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99</cp:revision>
  <dcterms:created xsi:type="dcterms:W3CDTF">2024-05-07T10:07:01Z</dcterms:created>
  <dcterms:modified xsi:type="dcterms:W3CDTF">2024-05-07T10:24:56Z</dcterms:modified>
</cp:coreProperties>
</file>