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9144000"/>
  <p:notesSz cx="7315200" cy="9601200"/>
  <p:embeddedFontLst>
    <p:embeddedFont>
      <p:font typeface="Constantia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23" roundtripDataSignature="AMtx7mi5NCMHM/VhP1t0yDfVq2jvRGLRC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onstantia-bold.fntdata"/><Relationship Id="rId11" Type="http://schemas.openxmlformats.org/officeDocument/2006/relationships/slide" Target="slides/slide5.xml"/><Relationship Id="rId22" Type="http://schemas.openxmlformats.org/officeDocument/2006/relationships/font" Target="fonts/Constantia-boldItalic.fntdata"/><Relationship Id="rId10" Type="http://schemas.openxmlformats.org/officeDocument/2006/relationships/slide" Target="slides/slide4.xml"/><Relationship Id="rId21" Type="http://schemas.openxmlformats.org/officeDocument/2006/relationships/font" Target="fonts/Constantia-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23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font" Target="fonts/Constantia-regular.fnt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9425" y="720075"/>
            <a:ext cx="4877025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31500" y="4560550"/>
            <a:ext cx="5852150" cy="43205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/>
          <p:nvPr>
            <p:ph idx="1" type="body"/>
          </p:nvPr>
        </p:nvSpPr>
        <p:spPr>
          <a:xfrm>
            <a:off x="731500" y="4560550"/>
            <a:ext cx="5852150" cy="43205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:notes"/>
          <p:cNvSpPr/>
          <p:nvPr>
            <p:ph idx="2" type="sldImg"/>
          </p:nvPr>
        </p:nvSpPr>
        <p:spPr>
          <a:xfrm>
            <a:off x="1219425" y="720075"/>
            <a:ext cx="4877025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0:notes"/>
          <p:cNvSpPr txBox="1"/>
          <p:nvPr>
            <p:ph idx="1" type="body"/>
          </p:nvPr>
        </p:nvSpPr>
        <p:spPr>
          <a:xfrm>
            <a:off x="731500" y="4560550"/>
            <a:ext cx="5852150" cy="43205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0:notes"/>
          <p:cNvSpPr/>
          <p:nvPr>
            <p:ph idx="2" type="sldImg"/>
          </p:nvPr>
        </p:nvSpPr>
        <p:spPr>
          <a:xfrm>
            <a:off x="1219425" y="720075"/>
            <a:ext cx="4877025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1:notes"/>
          <p:cNvSpPr txBox="1"/>
          <p:nvPr>
            <p:ph idx="1" type="body"/>
          </p:nvPr>
        </p:nvSpPr>
        <p:spPr>
          <a:xfrm>
            <a:off x="731500" y="4560550"/>
            <a:ext cx="5852150" cy="43205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1:notes"/>
          <p:cNvSpPr/>
          <p:nvPr>
            <p:ph idx="2" type="sldImg"/>
          </p:nvPr>
        </p:nvSpPr>
        <p:spPr>
          <a:xfrm>
            <a:off x="1219425" y="720075"/>
            <a:ext cx="4877025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2:notes"/>
          <p:cNvSpPr txBox="1"/>
          <p:nvPr>
            <p:ph idx="1" type="body"/>
          </p:nvPr>
        </p:nvSpPr>
        <p:spPr>
          <a:xfrm>
            <a:off x="731500" y="4560550"/>
            <a:ext cx="5852150" cy="43205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2:notes"/>
          <p:cNvSpPr/>
          <p:nvPr>
            <p:ph idx="2" type="sldImg"/>
          </p:nvPr>
        </p:nvSpPr>
        <p:spPr>
          <a:xfrm>
            <a:off x="1219425" y="720075"/>
            <a:ext cx="4877025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:notes"/>
          <p:cNvSpPr txBox="1"/>
          <p:nvPr>
            <p:ph idx="1" type="body"/>
          </p:nvPr>
        </p:nvSpPr>
        <p:spPr>
          <a:xfrm>
            <a:off x="731500" y="4560550"/>
            <a:ext cx="5852150" cy="43205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:notes"/>
          <p:cNvSpPr/>
          <p:nvPr>
            <p:ph idx="2" type="sldImg"/>
          </p:nvPr>
        </p:nvSpPr>
        <p:spPr>
          <a:xfrm>
            <a:off x="1219425" y="720075"/>
            <a:ext cx="4877025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/>
          <p:nvPr>
            <p:ph idx="1" type="body"/>
          </p:nvPr>
        </p:nvSpPr>
        <p:spPr>
          <a:xfrm>
            <a:off x="731500" y="4560550"/>
            <a:ext cx="5852150" cy="43205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3:notes"/>
          <p:cNvSpPr/>
          <p:nvPr>
            <p:ph idx="2" type="sldImg"/>
          </p:nvPr>
        </p:nvSpPr>
        <p:spPr>
          <a:xfrm>
            <a:off x="1219425" y="720075"/>
            <a:ext cx="4877025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:notes"/>
          <p:cNvSpPr txBox="1"/>
          <p:nvPr>
            <p:ph idx="1" type="body"/>
          </p:nvPr>
        </p:nvSpPr>
        <p:spPr>
          <a:xfrm>
            <a:off x="731500" y="4560550"/>
            <a:ext cx="5852150" cy="43205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4:notes"/>
          <p:cNvSpPr/>
          <p:nvPr>
            <p:ph idx="2" type="sldImg"/>
          </p:nvPr>
        </p:nvSpPr>
        <p:spPr>
          <a:xfrm>
            <a:off x="1219425" y="720075"/>
            <a:ext cx="4877025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:notes"/>
          <p:cNvSpPr txBox="1"/>
          <p:nvPr>
            <p:ph idx="1" type="body"/>
          </p:nvPr>
        </p:nvSpPr>
        <p:spPr>
          <a:xfrm>
            <a:off x="731500" y="4560550"/>
            <a:ext cx="5852150" cy="43205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5:notes"/>
          <p:cNvSpPr/>
          <p:nvPr>
            <p:ph idx="2" type="sldImg"/>
          </p:nvPr>
        </p:nvSpPr>
        <p:spPr>
          <a:xfrm>
            <a:off x="1219425" y="720075"/>
            <a:ext cx="4877025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:notes"/>
          <p:cNvSpPr txBox="1"/>
          <p:nvPr>
            <p:ph idx="1" type="body"/>
          </p:nvPr>
        </p:nvSpPr>
        <p:spPr>
          <a:xfrm>
            <a:off x="731500" y="4560550"/>
            <a:ext cx="5852150" cy="43205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6:notes"/>
          <p:cNvSpPr/>
          <p:nvPr>
            <p:ph idx="2" type="sldImg"/>
          </p:nvPr>
        </p:nvSpPr>
        <p:spPr>
          <a:xfrm>
            <a:off x="1219425" y="720075"/>
            <a:ext cx="4877025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:notes"/>
          <p:cNvSpPr txBox="1"/>
          <p:nvPr>
            <p:ph idx="1" type="body"/>
          </p:nvPr>
        </p:nvSpPr>
        <p:spPr>
          <a:xfrm>
            <a:off x="731500" y="4560550"/>
            <a:ext cx="5852150" cy="43205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7:notes"/>
          <p:cNvSpPr/>
          <p:nvPr>
            <p:ph idx="2" type="sldImg"/>
          </p:nvPr>
        </p:nvSpPr>
        <p:spPr>
          <a:xfrm>
            <a:off x="1219425" y="720075"/>
            <a:ext cx="4877025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:notes"/>
          <p:cNvSpPr txBox="1"/>
          <p:nvPr>
            <p:ph idx="1" type="body"/>
          </p:nvPr>
        </p:nvSpPr>
        <p:spPr>
          <a:xfrm>
            <a:off x="731500" y="4560550"/>
            <a:ext cx="5852150" cy="43205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8:notes"/>
          <p:cNvSpPr/>
          <p:nvPr>
            <p:ph idx="2" type="sldImg"/>
          </p:nvPr>
        </p:nvSpPr>
        <p:spPr>
          <a:xfrm>
            <a:off x="1219425" y="720075"/>
            <a:ext cx="4877025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9:notes"/>
          <p:cNvSpPr txBox="1"/>
          <p:nvPr>
            <p:ph idx="1" type="body"/>
          </p:nvPr>
        </p:nvSpPr>
        <p:spPr>
          <a:xfrm>
            <a:off x="731500" y="4560550"/>
            <a:ext cx="5852150" cy="43205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9:notes"/>
          <p:cNvSpPr/>
          <p:nvPr>
            <p:ph idx="2" type="sldImg"/>
          </p:nvPr>
        </p:nvSpPr>
        <p:spPr>
          <a:xfrm>
            <a:off x="1219425" y="720075"/>
            <a:ext cx="4877025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6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6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9" name="Google Shape;19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4"/>
          <p:cNvSpPr/>
          <p:nvPr/>
        </p:nvSpPr>
        <p:spPr>
          <a:xfrm flipH="1" rot="-10380000">
            <a:off x="3165753" y="1108077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00" rotWithShape="0" algn="tl" dir="7500000" dist="38500" sy="10008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5" name="Google Shape;85;p24"/>
          <p:cNvSpPr/>
          <p:nvPr/>
        </p:nvSpPr>
        <p:spPr>
          <a:xfrm flipH="1" rot="-10380000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6" name="Google Shape;86;p24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b="1" sz="2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4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>
            <a:norm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indent="-293369" lvl="1" marL="914400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73050" lvl="2" marL="137160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indent="-265747" lvl="3" marL="18288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indent="-265747" lvl="4" marL="22860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4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1" name="Google Shape;91;p24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24"/>
          <p:cNvSpPr/>
          <p:nvPr/>
        </p:nvSpPr>
        <p:spPr>
          <a:xfrm flipH="1" rot="10800000">
            <a:off x="-9525" y="5816600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3" name="Google Shape;93;p24"/>
          <p:cNvSpPr/>
          <p:nvPr/>
        </p:nvSpPr>
        <p:spPr>
          <a:xfrm flipH="1" rot="10800000">
            <a:off x="4381500" y="6219825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5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5"/>
          <p:cNvSpPr txBox="1"/>
          <p:nvPr>
            <p:ph idx="1" type="body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6"/>
          <p:cNvSpPr txBox="1"/>
          <p:nvPr>
            <p:ph type="title"/>
          </p:nvPr>
        </p:nvSpPr>
        <p:spPr>
          <a:xfrm rot="5400000">
            <a:off x="5052219" y="2491582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6"/>
          <p:cNvSpPr txBox="1"/>
          <p:nvPr>
            <p:ph idx="1" type="body"/>
          </p:nvPr>
        </p:nvSpPr>
        <p:spPr>
          <a:xfrm rot="5400000">
            <a:off x="861219" y="510382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8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b="1" sz="5600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9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0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0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20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21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2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3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97510" lvl="0" marL="45720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75A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" name="Google Shape;7;p14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" name="Google Shape;8;p1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4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" name="Google Shape;10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1" name="Google Shape;11;p1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2" name="Google Shape;12;p1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3" name="Google Shape;13;p14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4" name="Google Shape;14;p14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5" name="Google Shape;15;p14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75A2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3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4" name="Google Shape;24;p13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5" name="Google Shape;25;p1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1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7" name="Google Shape;2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8" name="Google Shape;28;p1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9" name="Google Shape;29;p1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30" name="Google Shape;30;p13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31" name="Google Shape;31;p13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2" name="Google Shape;32;p13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"/>
          <p:cNvSpPr txBox="1"/>
          <p:nvPr>
            <p:ph idx="1" type="subTitle"/>
          </p:nvPr>
        </p:nvSpPr>
        <p:spPr>
          <a:xfrm>
            <a:off x="304800" y="2514600"/>
            <a:ext cx="8458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5700"/>
              <a:buNone/>
            </a:pPr>
            <a:r>
              <a:rPr b="1" lang="en-US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gM+Iik lH;rk</a:t>
            </a:r>
            <a:endParaRPr b="1" sz="6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6248400" y="762000"/>
            <a:ext cx="259080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MkWÛ lat; ifjgkj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lgk;d vkpk;Z ¼bfrgkl foHkkx½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ek/ko fo”ofo|ky;] fi.MokM+k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0"/>
          <p:cNvSpPr txBox="1"/>
          <p:nvPr/>
        </p:nvSpPr>
        <p:spPr>
          <a:xfrm>
            <a:off x="762000" y="7620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7500"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C7FF"/>
              </a:buClr>
              <a:buSzPct val="100000"/>
              <a:buFont typeface="Arial"/>
              <a:buNone/>
            </a:pPr>
            <a:r>
              <a:rPr b="1" i="0" lang="en-US" sz="3600" u="none" strike="noStrike">
                <a:solidFill>
                  <a:srgbClr val="59C7FF"/>
                </a:solidFill>
                <a:latin typeface="Arial"/>
                <a:ea typeface="Arial"/>
                <a:cs typeface="Arial"/>
                <a:sym typeface="Arial"/>
              </a:rPr>
              <a:t>vkfFkZd thou%&amp;</a:t>
            </a:r>
            <a:endParaRPr b="1" i="0" sz="3600" u="none" strike="noStrike">
              <a:solidFill>
                <a:srgbClr val="59C7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0"/>
          <p:cNvSpPr txBox="1"/>
          <p:nvPr/>
        </p:nvSpPr>
        <p:spPr>
          <a:xfrm>
            <a:off x="457200" y="1676400"/>
            <a:ext cx="82296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gM+Iikdkyhu vFkZO;oLFkk d`f’k i”kqikyu ,oa vkarfjd o fons”kh O;kikj ij fuHkZj FkhA vFkZO;oLFkk dk eq[; vk/kkj d`f’k gh FkkA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gM+Iik lH;rk esa dksbZ gy ;k QkoM+k ugha feyk gS ijUrq dkyhcaxk ls izkd~&amp;gM+Iik Lrj ds tqrs gq, [ksr ds lk{; feys gSaA laHkor% gM+Iik lH;rk ds yksx ydM+h ds gyksa dk iz;ksx djrs FksA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gM+Iik lH;rk CywfpLrku] iatkc o flU/k dh izkd~&amp;gM+Iik d`f’k lH;rkvksa dk gh ,d fodflr :i FkhA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Qly dkVus ds fy, iRFkj dh g¡fl;ksa dk iz;ksx djrs FksA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eksgutksnM+ksa] gM+Iik o vU; uxjksa ls vékxkj </a:t>
            </a: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(Granary)</a:t>
            </a: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ds lk{; fodflr d`f’k O;oLFkk dks bafxr djrs gSaA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gM+Iik lH;rk ds yksx uoEcj ds eghus ds ck&lt;+ dk ikuh mrjus ds ckn mitkÅ feêh </a:t>
            </a: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(Alluvial soil)</a:t>
            </a: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esa xsgw¡ o tkS cksrs Fks rFkk vizsy esa Qly dkVrs FksA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gM+Iik lH;rk esa ukS izdkj dh Qlyksa dh vc rd igpku dh tk pqdh gSA pkoy] xsgw¡]¼rhu fdLesa½] [ktwj] rjcwt] eVj] jkbZ] fry] diklA ,d fdLe czkfldktqalh Hkh feyh gSA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gM+Iik lH;rk ds yksxksa dk eq[; [k|ku xsgw¡ o tkS FksA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flU/kq lH;rk ds yksx jkxh ls vifjfpr FksA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yksFky ls pkoy o cktjs ds] cuokyh ls tkS] fry o ljlksa ds rFkk gM+Iik ls xsgw¡ o tkS ds nkus lk{; feys gSaA</a:t>
            </a:r>
            <a:endParaRPr/>
          </a:p>
          <a:p>
            <a:pPr indent="-165735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735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1"/>
          <p:cNvSpPr txBox="1"/>
          <p:nvPr/>
        </p:nvSpPr>
        <p:spPr>
          <a:xfrm>
            <a:off x="762000" y="5334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7500"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C7FF"/>
              </a:buClr>
              <a:buSzPct val="100000"/>
              <a:buFont typeface="Arial"/>
              <a:buNone/>
            </a:pPr>
            <a:r>
              <a:rPr b="1" i="0" lang="en-US" sz="3600" u="none" strike="noStrike">
                <a:solidFill>
                  <a:srgbClr val="59C7FF"/>
                </a:solidFill>
                <a:latin typeface="Arial"/>
                <a:ea typeface="Arial"/>
                <a:cs typeface="Arial"/>
                <a:sym typeface="Arial"/>
              </a:rPr>
              <a:t>fyfi %&amp;</a:t>
            </a:r>
            <a:endParaRPr b="1" i="0" sz="3600" u="none" strike="noStrike">
              <a:solidFill>
                <a:srgbClr val="59C7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11"/>
          <p:cNvSpPr txBox="1"/>
          <p:nvPr/>
        </p:nvSpPr>
        <p:spPr>
          <a:xfrm>
            <a:off x="457200" y="1524000"/>
            <a:ext cx="8229600" cy="40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gM+Iik fyfi dks vHkh rd i&lt;+usa esa lQyrk ugha feyh gSA ;g Hkkofp=kRed </a:t>
            </a: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(Pictograph)</a:t>
            </a: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fyfi gS rFkk mudh fy[kkoV Øe”k% nk¡;h vksj ls ck¡;h vksj tkrh FkhA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gM+Iik fyfi esa 64 ewy fpUg ,oa 250 ls 400 rd fp=k{kj gSaA lcls T;knk izpfyr fpUg eNyh dk gSA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vf/kdka”k fyfi ds uewus lsy[kM+h </a:t>
            </a: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(Steatite)</a:t>
            </a: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dh eqgjksa ij feys gSaA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gM+Iik fyfi ns”kh gS rFkk if”pe ,f”k;k dh fyfi;ksa ls dksbZ lEcU/k ugha gSA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flU/kq fyfi dks i&lt;+us dk iz;kl ds-,u- oekZ] izks- ,l-vkj- jko] ,oa vkbZ- egknsou us fd;k gSA flU/kq fyfi dks i&lt;+us dk loZizFke iz;kl osMsu us fd;kA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gM+Iik lH;rk esa ekudhd`r ekirksy izpfyr FkkA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rksy dh bdkbZ 16 ds vuqikr esa Fkh] tSls 16] 64] 160] 320] 640 vkfnA buds ckV n”keyo iz.kkyh ij vk/kkfjr FksA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eksgutksnM+ks ls lhi dk cuk gqvk yksFky ls gkFkhnk¡r dk cuk gqvk ,d&amp;,d iSekuk ¼Ldsy½ feyk gSA bldk mi;ksx laHkor% yEckbZ ukius esa fd;k tkrk FkkA</a:t>
            </a:r>
            <a:endParaRPr/>
          </a:p>
          <a:p>
            <a:pPr indent="-165735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735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2"/>
          <p:cNvSpPr txBox="1"/>
          <p:nvPr/>
        </p:nvSpPr>
        <p:spPr>
          <a:xfrm>
            <a:off x="0" y="2743200"/>
            <a:ext cx="8458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&amp;% </a:t>
            </a:r>
            <a:r>
              <a:rPr b="1" i="0" lang="en-US" sz="6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/kU;okn</a:t>
            </a:r>
            <a:r>
              <a:rPr b="1" i="0" lang="en-US" sz="6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%&amp;</a:t>
            </a:r>
            <a:endParaRPr b="1" i="0" sz="6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"/>
          <p:cNvSpPr txBox="1"/>
          <p:nvPr>
            <p:ph type="ctrTitle"/>
          </p:nvPr>
        </p:nvSpPr>
        <p:spPr>
          <a:xfrm>
            <a:off x="762000" y="533401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 fontScale="90000"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ct val="1000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gM+Iik lH;rk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"/>
          <p:cNvSpPr txBox="1"/>
          <p:nvPr>
            <p:ph idx="1" type="subTitle"/>
          </p:nvPr>
        </p:nvSpPr>
        <p:spPr>
          <a:xfrm>
            <a:off x="457200" y="1295400"/>
            <a:ext cx="8229600" cy="5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/>
          <a:p>
            <a:pPr indent="-108585" lvl="0" marL="0" rtl="0" algn="l">
              <a:spcBef>
                <a:spcPts val="0"/>
              </a:spcBef>
              <a:spcAft>
                <a:spcPts val="0"/>
              </a:spcAft>
              <a:buSzPts val="1710"/>
              <a:buFont typeface="Arial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bl lH;rk ds fy, rhu ukesa dk iz;ksx gksrk gS &amp; flU/kq lH;rk] flU/kq ?kkVh lH;rk vkSj gM+Iik lH;rk</a:t>
            </a:r>
            <a:endParaRPr/>
          </a:p>
          <a:p>
            <a:pPr indent="-108585" lvl="0" marL="0" rtl="0" algn="l">
              <a:spcBef>
                <a:spcPts val="360"/>
              </a:spcBef>
              <a:spcAft>
                <a:spcPts val="0"/>
              </a:spcAft>
              <a:buSzPts val="1710"/>
              <a:buFont typeface="Arial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ijUrq tc bl lH;rk ds cgqr ls dsUnzksa dk mR[kuu flU/kq ?kkVh {ks= ds ckgj Hkh gqvk rks flU/kq lH;rk blds fy, mi;qä uke ugha jgkA</a:t>
            </a:r>
            <a:endParaRPr/>
          </a:p>
          <a:p>
            <a:pPr indent="-108585" lvl="0" marL="0" rtl="0" algn="l">
              <a:spcBef>
                <a:spcPts val="360"/>
              </a:spcBef>
              <a:spcAft>
                <a:spcPts val="0"/>
              </a:spcAft>
              <a:buSzPts val="1710"/>
              <a:buFont typeface="Arial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gM+Iik ds Vhyksa dh vksj loZizFke 1826bZ- esa pkYlZ eSlu us yksxksa dk /;ku vkdf’kZr fd;kA</a:t>
            </a:r>
            <a:endParaRPr/>
          </a:p>
          <a:p>
            <a:pPr indent="-108585" lvl="0" marL="0" rtl="0" algn="l">
              <a:spcBef>
                <a:spcPts val="360"/>
              </a:spcBef>
              <a:spcAft>
                <a:spcPts val="0"/>
              </a:spcAft>
              <a:buSzPts val="1710"/>
              <a:buFont typeface="Arial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1856 bZ- esa tkWu cVZu ,oa foy;e cVZu us gM+Iik ds Vhyksa ls izkIr bZaVksa dk iz;ksx ykgkSj ls djkaph rd jsyos ykbu fcNkusa esa fd;kA</a:t>
            </a:r>
            <a:endParaRPr/>
          </a:p>
          <a:p>
            <a:pPr indent="-108585" lvl="0" marL="0" rtl="0" algn="l">
              <a:spcBef>
                <a:spcPts val="360"/>
              </a:spcBef>
              <a:spcAft>
                <a:spcPts val="0"/>
              </a:spcAft>
              <a:buSzPts val="1710"/>
              <a:buFont typeface="Arial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1853 bZ- ,oa 1856 bZ- esa dfua?ke us gM+Iik ds Vhyksa dk losZ fd;kA</a:t>
            </a:r>
            <a:endParaRPr/>
          </a:p>
          <a:p>
            <a:pPr indent="-108585" lvl="0" marL="0" rtl="0" algn="l">
              <a:spcBef>
                <a:spcPts val="360"/>
              </a:spcBef>
              <a:spcAft>
                <a:spcPts val="0"/>
              </a:spcAft>
              <a:buSzPts val="1710"/>
              <a:buFont typeface="Arial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loZizFke bl lH;rk dk mR[kuu gM+Iik uked LFkku ij 1921 bZ- esa gqvkA blh LFkku ds uke ij bldk uke gM+Iik lH;rk j[kk x;kA</a:t>
            </a:r>
            <a:endParaRPr/>
          </a:p>
          <a:p>
            <a:pPr indent="-108585" lvl="0" marL="0" rtl="0" algn="l">
              <a:spcBef>
                <a:spcPts val="360"/>
              </a:spcBef>
              <a:spcAft>
                <a:spcPts val="0"/>
              </a:spcAft>
              <a:buSzPts val="1710"/>
              <a:buFont typeface="Arial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gM+Iik lH;rk dk mn; if”peksŸkj Hkkjr esa igys ls pyh vk jgh ik’kk.k ,oa rkez ik’kk.k lH;rkvksa ds fujUrj fodkl ds QyLo:I gqvkA</a:t>
            </a:r>
            <a:endParaRPr/>
          </a:p>
          <a:p>
            <a:pPr indent="-108585" lvl="0" marL="0" rtl="0" algn="l">
              <a:spcBef>
                <a:spcPts val="360"/>
              </a:spcBef>
              <a:spcAft>
                <a:spcPts val="0"/>
              </a:spcAft>
              <a:buSzPts val="1710"/>
              <a:buFont typeface="Arial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fodflr gM+Iik lH;rk dk ewy dsUnz iatkc o flU/k esa Fkk fdUrq xqtjkr] jktLFkku] gfj;k.kk o if”Pkfe mŸkj izns”k rd ds {ks= esa Hkh bl LH;rk dk foLrkj gqvkA</a:t>
            </a:r>
            <a:endParaRPr/>
          </a:p>
          <a:p>
            <a:pPr indent="-108585" lvl="0" marL="0" rtl="0" algn="l">
              <a:spcBef>
                <a:spcPts val="360"/>
              </a:spcBef>
              <a:spcAft>
                <a:spcPts val="0"/>
              </a:spcAft>
              <a:buSzPts val="1710"/>
              <a:buFont typeface="Arial"/>
              <a:buChar char="•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loZizFke 1921 bZ- esa Hkkjrh; iqjkrRo losZ{k.k foHkkx ds egkfuns”kd lj tkWu ek”kZy ds funZs”ku esa jk;cgknqj n;kjke lkguh us iatkc ¼orZeku ikfdLrku½ ds eks.Vxksejh ftys esa jkoh unh ds rV ij fLFkr gM+Iik dk vUos’k.k fd;kA</a:t>
            </a:r>
            <a:endParaRPr/>
          </a:p>
        </p:txBody>
      </p:sp>
    </p:spTree>
  </p:cSld>
  <p:clrMapOvr>
    <a:masterClrMapping/>
  </p:clrMapOvr>
  <p:transition spd="slow">
    <p:split orient="vert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"/>
          <p:cNvSpPr txBox="1"/>
          <p:nvPr/>
        </p:nvSpPr>
        <p:spPr>
          <a:xfrm>
            <a:off x="762000" y="533401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 lnSpcReduction="20000"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C7FF"/>
              </a:buClr>
              <a:buSzPct val="100000"/>
              <a:buFont typeface="Arial"/>
              <a:buNone/>
            </a:pPr>
            <a:r>
              <a:rPr b="1" i="0" lang="en-US" sz="5000" u="none" strike="noStrike">
                <a:solidFill>
                  <a:srgbClr val="59C7FF"/>
                </a:solidFill>
                <a:latin typeface="Arial"/>
                <a:ea typeface="Arial"/>
                <a:cs typeface="Arial"/>
                <a:sym typeface="Arial"/>
              </a:rPr>
              <a:t>gM+Iik %&amp;</a:t>
            </a:r>
            <a:endParaRPr b="1" i="0" sz="5000" u="none" strike="noStrike">
              <a:solidFill>
                <a:srgbClr val="59C7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3"/>
          <p:cNvSpPr txBox="1"/>
          <p:nvPr/>
        </p:nvSpPr>
        <p:spPr>
          <a:xfrm>
            <a:off x="457200" y="1295400"/>
            <a:ext cx="8229600" cy="5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tkWu ek”kZy us loZizFke bls flU/kq lH;rk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uke fn;kA</a:t>
            </a:r>
            <a:endParaRPr/>
          </a:p>
          <a:p>
            <a:pPr indent="-274320" lvl="0" marL="27432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bl</a:t>
            </a: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lH;rk esa vc rd 350 ls vf/kd LFky izdk”k esa vk pqds gSaA buesa ls lokZf/kd 200 LFky xqtjkr esa gSaA</a:t>
            </a:r>
            <a:endParaRPr/>
          </a:p>
          <a:p>
            <a:pPr indent="-274320" lvl="0" marL="27432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foHkkt</a:t>
            </a: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ds iwoZ mR[kfur vf/kdka”k LFky foHkktu ds ckn ikfdLrku esa pys x;sA dsoy nks LFky lryt unh ij dksVyk fugax [kka ¼jksiM+½ rFkk eknj unh ij jaxiqj ¼ dkfB;kokM+½ Hkkjr esa “ks’k jgsA</a:t>
            </a:r>
            <a:endParaRPr/>
          </a:p>
          <a:p>
            <a:pPr indent="-274320" lvl="0" marL="27432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jsfM;ks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dkcZu 14 </a:t>
            </a: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(C-14)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ds fo”ys’k.k ds vk/kkj ij Mh-ih-vxzoky }kjk gM+Iik lH;rk dh frfFk 2300 bZ-iw- ls 1750 bZ-iw- ekuh xbZ gSA ;g er lokZf/kd ekU; izrhr gksrk gSA</a:t>
            </a:r>
            <a:endParaRPr/>
          </a:p>
          <a:p>
            <a:pPr indent="-274320" lvl="0" marL="27432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loZizFke</a:t>
            </a: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tkWu ek”kZy us 1931 bZ- esa gM+Iik lH;rk dh frfFk fu/kkZfjr dhA</a:t>
            </a:r>
            <a:endParaRPr/>
          </a:p>
          <a:p>
            <a:pPr indent="-274320" lvl="0" marL="27432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ljxku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¼eslksiksVkfe;k½ ds vfHkys[k ds vk/kkj ij gM+Iik lH;rk dk le; 3250&amp;2750 bZ-iw- ekuk x;k gSA</a:t>
            </a:r>
            <a:endParaRPr/>
          </a:p>
          <a:p>
            <a:pPr indent="-274320" lvl="0" marL="27432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bl</a:t>
            </a: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lH;rk dk foLrkj mŸkj esa tEew ls ysdj nf{k.k esa ueZnk rd vkSj if”pe esa edjku ds leqUnz rV ls ysdj iwoZ esa mŸkj izns”k ds esjB ftys rd gSA bldk dqy {ks=Qy 13 yk[k oxZ fdeh- gSA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gM+Iik lH;rk dk Hkkjrh; lhek esa lokZf/kd mŸkjh iqjkLFky ek¡Mk ¼tEew ds psukc unh ds rV ij½ rFkk nf{k.k Nksj nSekckn ¼vgenuxj&amp;egkjk’Vª½ gSA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lokZf/kd if”peh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iqjkLFky lqRdkxsaMksj ¼CywfpLrku½ vkSj iwohZ iqjk LFky vkyexhjiqj gSA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gM+Iik lH;rk dk lokZf/kd mŸkjh Nksj eqaMhxkd ,oa lksrZqxbZ ¼nksuksa vQxkfuLrku½ gSA ;s nksuksa LFky fgUnqdq”k ioZr ds mŸkj esa fLFkr gSaA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"/>
          <p:cNvSpPr txBox="1"/>
          <p:nvPr/>
        </p:nvSpPr>
        <p:spPr>
          <a:xfrm>
            <a:off x="3276600" y="685800"/>
            <a:ext cx="5638800" cy="685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C7FF"/>
              </a:buClr>
              <a:buSzPts val="3200"/>
              <a:buFont typeface="Arial"/>
              <a:buNone/>
            </a:pPr>
            <a:r>
              <a:rPr b="1" i="0" lang="en-US" sz="3200" u="none" strike="noStrike">
                <a:solidFill>
                  <a:srgbClr val="59C7FF"/>
                </a:solidFill>
                <a:latin typeface="Arial"/>
                <a:ea typeface="Arial"/>
                <a:cs typeface="Arial"/>
                <a:sym typeface="Arial"/>
              </a:rPr>
              <a:t>eksgutksnM+ks</a:t>
            </a:r>
            <a:r>
              <a:rPr b="1" i="0" lang="en-US" sz="3200" u="none" strike="noStrike">
                <a:solidFill>
                  <a:srgbClr val="59C7FF"/>
                </a:solidFill>
                <a:latin typeface="Arial"/>
                <a:ea typeface="Arial"/>
                <a:cs typeface="Arial"/>
                <a:sym typeface="Arial"/>
              </a:rPr>
              <a:t> ¼flU/k dk u[kfyLrku½</a:t>
            </a:r>
            <a:r>
              <a:rPr b="1" i="0" lang="en-US" sz="3200" u="none" strike="noStrike">
                <a:solidFill>
                  <a:srgbClr val="59C7FF"/>
                </a:solidFill>
                <a:latin typeface="Arial"/>
                <a:ea typeface="Arial"/>
                <a:cs typeface="Arial"/>
                <a:sym typeface="Arial"/>
              </a:rPr>
              <a:t> %&amp;</a:t>
            </a:r>
            <a:endParaRPr b="1" i="0" sz="3200" u="none" strike="noStrike">
              <a:solidFill>
                <a:srgbClr val="59C7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4"/>
          <p:cNvSpPr txBox="1"/>
          <p:nvPr/>
        </p:nvSpPr>
        <p:spPr>
          <a:xfrm>
            <a:off x="457200" y="1600200"/>
            <a:ext cx="8229600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flU/kh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Hkk’kk esa eksgu tksnM+ks dk “kkfCnd vFkZ gS Þe`rdksa dk VhykßA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;g</a:t>
            </a: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flU/k ds yjdkuk ftys esa flU/kq unh ds nkfgus rV ij fLFkr gSA mldh [kkst jk[kynkl cuthZ us 1922 bZ- esa dhA ;gk¡ ls lH;rkvksa ds lkr Øfed Lrj feys gSaA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eksgutksnM+ks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dk lcls egŸoiw.kZ lkoZtfud LFky fo”kky Lukukxkj gSA bldk tyk”k; nqxZ ds Vhys esa gSA Lukukxkj ds mŸkj o nf{k.k ik”oZ esa rkykc esa mrjus gsrq lhf&lt;;ka cuha FkhA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;g</a:t>
            </a: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Lukukxkj /kfeZd mís”;ksa ds fy, Luku gsrq fufeZr gqvk FkkA ¼39 QhV yEck] 23 QhV pkSM+k o 8 QhV xgjk½ ek”kZy us bls rRdkyhu fo”o dk ,d vk”p;Ztud fuekZ.k dgk gSA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eksgutksnM+ks dh lcls cM+h bekjr bldk fo”kky vUukxkj gSA ;g 45-71 ehVj yEck vkSj 15-23 ehVj pkSM+k gSA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eksgutksnM+ks dh “kklu O;oLFkk jktrU=kRed u gksdj turU=kRed FkhA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eksgutksnM+ks esa fxzM iSVuZ ij lekukUrj lM+dksa dk tky fcNk gqvk FkkA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eksgutksnM+ks ds if”pe Hkkx esa fLFkr nqxZ Vhys ds Åij dq’kk.k “kkld dfu’d us ,d Lrwi dk fuekZ.k djok;k Fkk] vr% bls Lrwi Vhyk Hkh dgk tkrk gSA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eksgutksnM+ks ls izkIr egŸoiw.kZ /kkrq fufeZr ewfrZ;ksa esa dkaL; urZdh o izLrj dh ;ksxh dh ewfrZ gSA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"/>
          <p:cNvSpPr txBox="1"/>
          <p:nvPr/>
        </p:nvSpPr>
        <p:spPr>
          <a:xfrm>
            <a:off x="762000" y="8382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 lnSpcReduction="20000"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C7FF"/>
              </a:buClr>
              <a:buSzPct val="100000"/>
              <a:buFont typeface="Arial"/>
              <a:buNone/>
            </a:pPr>
            <a:r>
              <a:rPr b="1" i="0" lang="en-US" sz="5000" u="none" strike="noStrike">
                <a:solidFill>
                  <a:srgbClr val="59C7FF"/>
                </a:solidFill>
                <a:latin typeface="Arial"/>
                <a:ea typeface="Arial"/>
                <a:cs typeface="Arial"/>
                <a:sym typeface="Arial"/>
              </a:rPr>
              <a:t>dkyhcaxk %&amp;</a:t>
            </a:r>
            <a:endParaRPr b="1" i="0" sz="5000" u="none" strike="noStrike">
              <a:solidFill>
                <a:srgbClr val="59C7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5"/>
          <p:cNvSpPr txBox="1"/>
          <p:nvPr/>
        </p:nvSpPr>
        <p:spPr>
          <a:xfrm>
            <a:off x="457200" y="1828800"/>
            <a:ext cx="8229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jktLFkku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ds guqekux&lt; ftys esa fLFkr dkyhcaxk dh [kkst veykuUn ?kks’k us 1953 bZ- esa dhA ;gk¡ ds mR[kuu ls gM+Iik dkyhu lkaLd`frd ;qx ds ik¡p Lrj feys gSaA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dkyhcaxk</a:t>
            </a: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ls izkd&amp;gM+Iik ,oa gM+Iik dky ds vo”ks’k feys gSaA ;gk¡ ls gM+IiksŸkj lH;rk ds vo”ks’k Hkh feys gSaA 1961 bZ- ch-ds- Fkkij o ch-ch- yky us Hkh dkyhcaxk esa mR[kuu djk;kA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Dkyhcaxk ls izkd~&amp;gM+Iik dky ds ^tqrs gq, [ksr dk lk{;* feyk gSA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dkyhcaxk ls *gou dq.M* ;k *vfXu dq.M* ds lk{; Hkh feys gSaA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dkyhcaxk ls csyukdkj eqgj feyh gS] tks ledkyhu eslksiksVkfe;k lH;rk esa izpfyr FkhA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;gk¡ ls ,d ;qxy lekf/k rFkk izrhdkRed lekf/k Hkh feyh gSA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gM+Iik ]eksgutksnM+ks o dkyhcaxk esa ,d lh uxj ;kstuk FkhA ijUrq eksgutksnM+ks ds foijhr dkyhcaxk ds ?kj dPph bZaVksa ds cus gSaA vr% dkyhcaxk nhughu cLrh izrhr gksrh gSA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dkyhcaxk esa if”Pkeh Vhys ds nks i`Fkd&amp;i`Fkd ijUrq ijLij lac) [k.M gSaA ,d Vhys esa tula[;k dk fof”k’V oxZ fuokl djrk FkkA</a:t>
            </a:r>
            <a:endParaRPr/>
          </a:p>
          <a:p>
            <a:pPr indent="-165735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"/>
          <p:cNvSpPr txBox="1"/>
          <p:nvPr/>
        </p:nvSpPr>
        <p:spPr>
          <a:xfrm>
            <a:off x="762000" y="3810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7500"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C7FF"/>
              </a:buClr>
              <a:buSzPct val="100000"/>
              <a:buFont typeface="Arial"/>
              <a:buNone/>
            </a:pPr>
            <a:r>
              <a:rPr b="1" i="0" lang="en-US" sz="3600" u="none" strike="noStrike">
                <a:solidFill>
                  <a:srgbClr val="59C7FF"/>
                </a:solidFill>
                <a:latin typeface="Arial"/>
                <a:ea typeface="Arial"/>
                <a:cs typeface="Arial"/>
                <a:sym typeface="Arial"/>
              </a:rPr>
              <a:t>O;kikj</a:t>
            </a:r>
            <a:r>
              <a:rPr b="1" i="0" lang="en-US" sz="3600" u="none" strike="noStrike">
                <a:solidFill>
                  <a:srgbClr val="59C7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3600" u="none" strike="noStrike">
                <a:solidFill>
                  <a:srgbClr val="59C7FF"/>
                </a:solidFill>
                <a:latin typeface="Arial"/>
                <a:ea typeface="Arial"/>
                <a:cs typeface="Arial"/>
                <a:sym typeface="Arial"/>
              </a:rPr>
              <a:t>%&amp;</a:t>
            </a:r>
            <a:endParaRPr b="1" i="0" sz="3600" u="none" strike="noStrike">
              <a:solidFill>
                <a:srgbClr val="59C7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6"/>
          <p:cNvSpPr txBox="1"/>
          <p:nvPr/>
        </p:nvSpPr>
        <p:spPr>
          <a:xfrm>
            <a:off x="457200" y="1219200"/>
            <a:ext cx="82296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gM+Iik lH;rk eq[;r% O;kikj iz/kku FkhA bldh le`f) Hkh O;kikj ds dkj.k FkhA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O;kikj oLrqfofue; </a:t>
            </a: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(Bartar system)</a:t>
            </a: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}kjk gksrk FkkA /kkrq ds flDdksa dk iz;ksx ugha gksrk FkkA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flU/kq lH;rk ds lqesfj;u lH;rk o feL= dh lH;rk ls O;kikfjd lEcU/k FksA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lqesfj;u ys[kksa ls Kkr gksrk gS fd lqesfj;k ds O;kikjh  esyqgk ds O;kikfj;ksa ds lkFk oLrq fofue; djrs FksA esyqgk dk lehdj.k flU/kq izns”k ls fd;k x;k gSA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ekgutksnM+ksa dh ,d eqgj ij ,d Bhdjs ds Åij lqesfj;u &lt;ax dh uko dk fp= vafdr gSA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yksFky ls Qkjl dh eqgjsa rFkk dkyhcaxk ls csyukdkj eqgjsa Hkh flU/kq lH;rk ds fons”kh O;kikj dks n”kkZrh gSaA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cgjhu }hi ¼fnyequ½ ds O;kikjh fons”kh O;kikj esa fcpksfy;ksa dk dk;Z djrs FksA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fnyequ dh lqesfj;u ys[kksa esa mxrs lw;Z rFkk gkfFk;ksa dk ns”k dgk gSA LFkyh; O;kikj esa vQxkfuLrku ,oa bZjku rFkk tyh; O;kikj esa edjku rV ds uxjksa dh egRoiw.kZ Hkwfedk FkhA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lqRdkxsa Mksj] ckykdksV] vYykgnhuksa] yksFky ,oa lqjdksVM+k vjclkxj ds rV ij lSU/kodkyhu cUnjxkg FksA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flU/kq lH;rk dh eqgjsa eslksiksVkfe;k ds ewlk] mj] fuiqj] fd”k vkfn “kgjksa esa ikbZ xbZ gSaA</a:t>
            </a:r>
            <a:endParaRPr/>
          </a:p>
          <a:p>
            <a:pPr indent="-165735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735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"/>
          <p:cNvSpPr txBox="1"/>
          <p:nvPr/>
        </p:nvSpPr>
        <p:spPr>
          <a:xfrm>
            <a:off x="762000" y="1066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7500"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C7FF"/>
              </a:buClr>
              <a:buSzPct val="100000"/>
              <a:buFont typeface="Arial"/>
              <a:buNone/>
            </a:pPr>
            <a:r>
              <a:rPr b="1" i="0" lang="en-US" sz="3600" u="none" strike="noStrike">
                <a:solidFill>
                  <a:srgbClr val="59C7FF"/>
                </a:solidFill>
                <a:latin typeface="Arial"/>
                <a:ea typeface="Arial"/>
                <a:cs typeface="Arial"/>
                <a:sym typeface="Arial"/>
              </a:rPr>
              <a:t>jktuhfrd O;oLFkk%&amp;</a:t>
            </a:r>
            <a:endParaRPr b="1" i="0" sz="3600" u="none" strike="noStrike">
              <a:solidFill>
                <a:srgbClr val="59C7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7"/>
          <p:cNvSpPr txBox="1"/>
          <p:nvPr/>
        </p:nvSpPr>
        <p:spPr>
          <a:xfrm>
            <a:off x="457200" y="2667000"/>
            <a:ext cx="82296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gM+Iik laLd`fr ds jktuhfrd Lo:i dh dksbZ fuf”Pkr tkudkjh ugha gSA ijUrq bldk O;kid foLrkj ,oa fu;kstu uxjksa dks ns[kdj yxrk gS fd bl lH;rk esa “kklu ij iqjksfgr oxZ dk izHkko FkkA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LVqvVZ fiXxV us eksgu tksnM+ks ,oa gM+Iik dks ,d foLr`r lkezkT; dh tqMoka jkt/kkuh;ka crk;k gSA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ghyj vuqlkj gM+Iik lH;rk esa e/;e oxhZ; tura=kRed “kklu O;oLFkk FkhA blesa /keZ dh egŸkk dks Lohdkj fd;k x;k gSA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gUVj ds vuqlkj eksgutksnM+ks dk “kklu jktra=kRed u gksdj tura=kRed FkkA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eSds ds vuqlkj eksgutksnM+ks dk “kklu ,d izfrfuf/k “kklu ds gkFk esa FkkA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gM+Iik dky esa O;kikj&amp;okf.kT; ds fodkl dks ns[kdj yxrk gS fd laHkor% gM+Iik dk “kklu of.kd oxZ ds gkFk esa FkkA</a:t>
            </a:r>
            <a:endParaRPr/>
          </a:p>
          <a:p>
            <a:pPr indent="-165735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"/>
          <p:cNvSpPr txBox="1"/>
          <p:nvPr/>
        </p:nvSpPr>
        <p:spPr>
          <a:xfrm>
            <a:off x="762000" y="1066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7500"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C7FF"/>
              </a:buClr>
              <a:buSzPct val="100000"/>
              <a:buFont typeface="Arial"/>
              <a:buNone/>
            </a:pPr>
            <a:r>
              <a:rPr b="1" i="0" lang="en-US" sz="3600" u="none" strike="noStrike">
                <a:solidFill>
                  <a:srgbClr val="59C7FF"/>
                </a:solidFill>
                <a:latin typeface="Arial"/>
                <a:ea typeface="Arial"/>
                <a:cs typeface="Arial"/>
                <a:sym typeface="Arial"/>
              </a:rPr>
              <a:t>/kkfeZd thou%&amp;</a:t>
            </a:r>
            <a:endParaRPr b="1" i="0" sz="3600" u="none" strike="noStrike">
              <a:solidFill>
                <a:srgbClr val="59C7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8"/>
          <p:cNvSpPr txBox="1"/>
          <p:nvPr/>
        </p:nvSpPr>
        <p:spPr>
          <a:xfrm>
            <a:off x="457200" y="2286000"/>
            <a:ext cx="82296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iqjk Lfkyksa ls feys vo”ks’kksa ds vk/kkj ij ,slk yxrk gS fd gM+Iik lH;rk ds yksx ekr`nsoh] iq#’k nsork ¼i”kqifr ukFk½] fyax&amp;;ksfu] o`{k] ty vkfn dh iwtk djrs FksA lcls T;knk iwtk ekr`nsoh dh gksrh FkhA ek”kZy us ekr`nsoh dks i`Fohnsoh dgk gSA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eksgutksnM+ks ls izkIr ,d eqgj ij rhu eq[k okyk ,d iq#’k /;ku dh eqnzk esa cSBk gSA mlds flj ij rhu lhax gSaA mlds ck;ha vksj ,d xsaMk vkSj HkSalk rFkk nk;ha vksj ,d gkFkh vkSj ,d phrk ¼O;k?kz½ o lkeus ,d fgj.k gSA ;g i”kqifr f”ko dk :i ekuk x;k gSA ek”kZy us bls v| f”ko </a:t>
            </a: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(Proto Shiva)</a:t>
            </a: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dgk gSA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gM+Iik lH;rk ds yksx i`Foh dks moZjrk dh nsoh ekudj bldh iwtk djrs FksA ewfrZiwtk dk vkjEHk flU/kq lH;rk ls gh gksrk gSA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dkyhcaxk ls vfXu dq.M </a:t>
            </a: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(Fire Aitar)</a:t>
            </a: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Hkh feys gSaA laHkor% ;s ;K dh osnh FksA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gM+Iik lH;rk ls feys LokfLrd o pØ lw;Ziwtk ds izrhd gSaA LokfLrd fpUg lEHkor% gM+Iik lH;rk dh nsu gSaA</a:t>
            </a:r>
            <a:endParaRPr/>
          </a:p>
          <a:p>
            <a:pPr indent="-165735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9"/>
          <p:cNvSpPr txBox="1"/>
          <p:nvPr/>
        </p:nvSpPr>
        <p:spPr>
          <a:xfrm>
            <a:off x="762000" y="7620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7500"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C7FF"/>
              </a:buClr>
              <a:buSzPct val="100000"/>
              <a:buFont typeface="Arial"/>
              <a:buNone/>
            </a:pPr>
            <a:r>
              <a:rPr b="1" i="0" lang="en-US" sz="3600" u="none" strike="noStrike">
                <a:solidFill>
                  <a:srgbClr val="59C7FF"/>
                </a:solidFill>
                <a:latin typeface="Arial"/>
                <a:ea typeface="Arial"/>
                <a:cs typeface="Arial"/>
                <a:sym typeface="Arial"/>
              </a:rPr>
              <a:t>lkekftd thou%&amp;</a:t>
            </a:r>
            <a:endParaRPr b="1" i="0" sz="3600" u="none" strike="noStrike">
              <a:solidFill>
                <a:srgbClr val="59C7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9"/>
          <p:cNvSpPr txBox="1"/>
          <p:nvPr/>
        </p:nvSpPr>
        <p:spPr>
          <a:xfrm>
            <a:off x="457200" y="1371600"/>
            <a:ext cx="82296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eqgjksa ij vafdr fp= o ekr`nsoh dh ewfrZ ls ;g yxrk gS fd gM+Iik lekt lEHkor% ekr` lŸkkRed FkkA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gM+Iik lH;rk ds uxj fu;kstu dks ns[kdj ,slk izrhr gksrk gS fd lekt vusd oxksaZ tSls iqjksfgr] O;kikjh] vf/kdkjh] Jfed bR;kfn oxksaZ esa foHkkftr FkkA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gM+Iik lH;rk ds yksx “kkafrfiz; Fks] ;q)fiz; ughaA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yksx “kkdkgkjh o ek¡lkgkjh nksuksa FksA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euksjatu gsrq ikls dk [ksy ¼”krjat½] u`R;] i”kqvksa dh yM+kbZ vkfn lk/ku FksA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“koksa dk vfUre laLdkj rhu izdkj ls fd;k tkrk Fkk &amp;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1"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1- iw.kZ lekf/kdj.k</a:t>
            </a: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&amp; blesa “ko dks iw.kZ :i ls Hkwfe esa nQuk fn;k tkrk FkkA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1"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2- vkaf”kd lekf/kdj.k </a:t>
            </a: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&amp; blesa “ko dks i'kq if{k;ksa ds [kkus ds ckn “ks’k Hkkx dks Hkwfe esa nQuk fn;k tkrk FkkA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1"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3- nkg laLdkjA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gM+Iik ls vkaf”kd “kok/kku] eksgutksnM+ksa ds dy”k “kok/kku rFkk dkyhcaxk ls izrhdkRed “kok/kku ds lk{; feys gSaA</a:t>
            </a:r>
            <a:endParaRPr/>
          </a:p>
          <a:p>
            <a:pPr indent="-274320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gM+Iik esa “koksa dks nQukus rFkk eksgu tksnM+ksa esa tykus dh izFkk fo|eku FkhA gM+Iik esa “ko mŸkj nf{k.k esa nQuk;s tkrs Fks ftlesa flj mŸkj dh vksj gksrk FkkA</a:t>
            </a:r>
            <a:endParaRPr/>
          </a:p>
          <a:p>
            <a:pPr indent="-165735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735" lvl="0" marL="27432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71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2024-05-08T07:34:18Z</dcterms:created>
  <dc:creator>Win7</dc:creator>
</cp:coreProperties>
</file>