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4" r:id="rId3"/>
    <p:sldId id="269" r:id="rId4"/>
    <p:sldId id="257" r:id="rId5"/>
    <p:sldId id="270" r:id="rId6"/>
    <p:sldId id="258" r:id="rId7"/>
    <p:sldId id="259" r:id="rId8"/>
    <p:sldId id="260" r:id="rId9"/>
    <p:sldId id="261" r:id="rId10"/>
    <p:sldId id="262"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08-May-24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08-May-24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08-May-24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08-May-24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08-May-24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381000"/>
            <a:ext cx="8077200" cy="646331"/>
          </a:xfrm>
          <a:prstGeom prst="rect">
            <a:avLst/>
          </a:prstGeom>
        </p:spPr>
        <p:txBody>
          <a:bodyPr wrap="square">
            <a:spAutoFit/>
          </a:bodyPr>
          <a:lstStyle/>
          <a:p>
            <a:r>
              <a:rPr lang="hi-IN" sz="3600" b="1" dirty="0" smtClean="0">
                <a:solidFill>
                  <a:srgbClr val="FF6600"/>
                </a:solidFill>
              </a:rPr>
              <a:t>माधव विश्वविद्यालय पिण्डवाड़ा (सिरोही)</a:t>
            </a:r>
            <a:endParaRPr lang="en-US" sz="3600" b="1" dirty="0"/>
          </a:p>
        </p:txBody>
      </p:sp>
      <p:sp>
        <p:nvSpPr>
          <p:cNvPr id="4" name="Rectangle 3"/>
          <p:cNvSpPr/>
          <p:nvPr/>
        </p:nvSpPr>
        <p:spPr>
          <a:xfrm>
            <a:off x="457200" y="2057400"/>
            <a:ext cx="8305800" cy="2862322"/>
          </a:xfrm>
          <a:prstGeom prst="rect">
            <a:avLst/>
          </a:prstGeom>
        </p:spPr>
        <p:txBody>
          <a:bodyPr wrap="square">
            <a:spAutoFit/>
          </a:bodyPr>
          <a:lstStyle/>
          <a:p>
            <a:pPr algn="ctr">
              <a:buNone/>
            </a:pPr>
            <a:endParaRPr lang="en-US" b="1" dirty="0" smtClean="0">
              <a:solidFill>
                <a:srgbClr val="002060"/>
              </a:solidFill>
            </a:endParaRPr>
          </a:p>
          <a:p>
            <a:pPr algn="ctr">
              <a:buNone/>
            </a:pPr>
            <a:endParaRPr lang="en-US" sz="2400" b="1" dirty="0" smtClean="0">
              <a:solidFill>
                <a:srgbClr val="002060"/>
              </a:solidFill>
            </a:endParaRPr>
          </a:p>
          <a:p>
            <a:pPr algn="ctr">
              <a:buNone/>
            </a:pPr>
            <a:r>
              <a:rPr lang="hi-IN" sz="2400" b="1" dirty="0" smtClean="0">
                <a:solidFill>
                  <a:srgbClr val="002060"/>
                </a:solidFill>
              </a:rPr>
              <a:t>विषय </a:t>
            </a:r>
            <a:r>
              <a:rPr lang="en-US" sz="2400" b="1" dirty="0" smtClean="0">
                <a:solidFill>
                  <a:srgbClr val="002060"/>
                </a:solidFill>
              </a:rPr>
              <a:t>- </a:t>
            </a:r>
            <a:r>
              <a:rPr lang="hi-IN" sz="2400" b="1" dirty="0" smtClean="0">
                <a:solidFill>
                  <a:srgbClr val="002060"/>
                </a:solidFill>
              </a:rPr>
              <a:t>हिन्दी</a:t>
            </a:r>
          </a:p>
          <a:p>
            <a:pPr algn="ctr">
              <a:buNone/>
            </a:pPr>
            <a:r>
              <a:rPr lang="en-US" sz="2400" b="1" dirty="0" smtClean="0">
                <a:solidFill>
                  <a:srgbClr val="FF0000"/>
                </a:solidFill>
              </a:rPr>
              <a:t> </a:t>
            </a:r>
            <a:r>
              <a:rPr lang="hi-IN" sz="2400" b="1" dirty="0" smtClean="0">
                <a:solidFill>
                  <a:srgbClr val="FF0000"/>
                </a:solidFill>
              </a:rPr>
              <a:t>टॉपिक </a:t>
            </a:r>
            <a:r>
              <a:rPr lang="en-US" sz="2400" b="1" dirty="0" smtClean="0">
                <a:solidFill>
                  <a:srgbClr val="FF0000"/>
                </a:solidFill>
              </a:rPr>
              <a:t>- </a:t>
            </a:r>
            <a:r>
              <a:rPr lang="en-IN" sz="2400" b="1" dirty="0" err="1" smtClean="0">
                <a:solidFill>
                  <a:srgbClr val="FF0000"/>
                </a:solidFill>
              </a:rPr>
              <a:t>कहानी</a:t>
            </a:r>
            <a:r>
              <a:rPr lang="en-IN" sz="2400" b="1" dirty="0" smtClean="0">
                <a:solidFill>
                  <a:srgbClr val="FF0000"/>
                </a:solidFill>
              </a:rPr>
              <a:t> </a:t>
            </a:r>
            <a:r>
              <a:rPr lang="en-IN" sz="2400" b="1" dirty="0" err="1" smtClean="0">
                <a:solidFill>
                  <a:srgbClr val="FF0000"/>
                </a:solidFill>
              </a:rPr>
              <a:t>के</a:t>
            </a:r>
            <a:r>
              <a:rPr lang="en-IN" sz="2400" b="1" dirty="0" smtClean="0">
                <a:solidFill>
                  <a:srgbClr val="FF0000"/>
                </a:solidFill>
              </a:rPr>
              <a:t> </a:t>
            </a:r>
            <a:r>
              <a:rPr lang="en-IN" sz="2400" b="1" dirty="0" err="1" smtClean="0">
                <a:solidFill>
                  <a:srgbClr val="FF0000"/>
                </a:solidFill>
              </a:rPr>
              <a:t>तत्व</a:t>
            </a:r>
            <a:endParaRPr lang="hi-IN" sz="2400" b="1" dirty="0" smtClean="0">
              <a:solidFill>
                <a:srgbClr val="FF0000"/>
              </a:solidFill>
            </a:endParaRPr>
          </a:p>
          <a:p>
            <a:pPr algn="ctr">
              <a:buNone/>
            </a:pPr>
            <a:r>
              <a:rPr lang="en-US" b="1" dirty="0" smtClean="0"/>
              <a:t> </a:t>
            </a:r>
          </a:p>
          <a:p>
            <a:pPr algn="ctr">
              <a:buNone/>
            </a:pPr>
            <a:r>
              <a:rPr lang="en-US" b="1" dirty="0" smtClean="0">
                <a:solidFill>
                  <a:srgbClr val="00B050"/>
                </a:solidFill>
              </a:rPr>
              <a:t>-: </a:t>
            </a:r>
            <a:r>
              <a:rPr lang="hi-IN" b="1" dirty="0" smtClean="0">
                <a:solidFill>
                  <a:srgbClr val="00B050"/>
                </a:solidFill>
              </a:rPr>
              <a:t>प्रजेन्टर</a:t>
            </a:r>
            <a:r>
              <a:rPr lang="en-US" b="1" dirty="0" smtClean="0">
                <a:solidFill>
                  <a:srgbClr val="00B050"/>
                </a:solidFill>
              </a:rPr>
              <a:t> :-</a:t>
            </a:r>
          </a:p>
          <a:p>
            <a:pPr algn="ctr">
              <a:buNone/>
            </a:pPr>
            <a:r>
              <a:rPr lang="hi-IN" b="1" dirty="0" smtClean="0">
                <a:solidFill>
                  <a:srgbClr val="C00000"/>
                </a:solidFill>
              </a:rPr>
              <a:t>डॉ. अमृत लाल जीनगर</a:t>
            </a:r>
          </a:p>
          <a:p>
            <a:pPr algn="ctr">
              <a:buNone/>
            </a:pPr>
            <a:r>
              <a:rPr lang="en-US" b="1" dirty="0" smtClean="0">
                <a:solidFill>
                  <a:srgbClr val="0070C0"/>
                </a:solidFill>
              </a:rPr>
              <a:t> </a:t>
            </a:r>
            <a:r>
              <a:rPr lang="hi-IN" b="1" dirty="0" smtClean="0">
                <a:solidFill>
                  <a:srgbClr val="0070C0"/>
                </a:solidFill>
              </a:rPr>
              <a:t>सहायक आचार्य</a:t>
            </a:r>
            <a:r>
              <a:rPr lang="en-US" b="1" dirty="0" smtClean="0">
                <a:solidFill>
                  <a:srgbClr val="0070C0"/>
                </a:solidFill>
              </a:rPr>
              <a:t>,</a:t>
            </a:r>
            <a:r>
              <a:rPr lang="hi-IN" b="1" dirty="0" smtClean="0">
                <a:solidFill>
                  <a:srgbClr val="0070C0"/>
                </a:solidFill>
              </a:rPr>
              <a:t> हिन्दी विभाग</a:t>
            </a:r>
            <a:endParaRPr lang="en-US" b="1" dirty="0" smtClean="0">
              <a:solidFill>
                <a:srgbClr val="0070C0"/>
              </a:solidFill>
            </a:endParaRPr>
          </a:p>
          <a:p>
            <a:pPr algn="ctr">
              <a:buNone/>
            </a:pPr>
            <a:r>
              <a:rPr lang="en-US" b="1" dirty="0" smtClean="0">
                <a:solidFill>
                  <a:srgbClr val="0070C0"/>
                </a:solidFill>
              </a:rPr>
              <a:t> </a:t>
            </a:r>
            <a:r>
              <a:rPr lang="hi-IN" b="1" dirty="0" smtClean="0">
                <a:solidFill>
                  <a:srgbClr val="0070C0"/>
                </a:solidFill>
              </a:rPr>
              <a:t>माधव विश्वविद्यालय पिण्डवाड़ा (सिरोही)</a:t>
            </a:r>
            <a:endParaRPr lang="en-US" b="1" dirty="0">
              <a:solidFill>
                <a:srgbClr val="0070C0"/>
              </a:solidFill>
            </a:endParaRPr>
          </a:p>
        </p:txBody>
      </p:sp>
      <p:pic>
        <p:nvPicPr>
          <p:cNvPr id="5" name="Picture 4" descr="Logo MU.png"/>
          <p:cNvPicPr>
            <a:picLocks noChangeAspect="1"/>
          </p:cNvPicPr>
          <p:nvPr/>
        </p:nvPicPr>
        <p:blipFill>
          <a:blip r:embed="rId2"/>
          <a:stretch>
            <a:fillRect/>
          </a:stretch>
        </p:blipFill>
        <p:spPr>
          <a:xfrm>
            <a:off x="4191000" y="1371600"/>
            <a:ext cx="838200" cy="123938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dirty="0" err="1" smtClean="0"/>
              <a:t>प्राचीन</a:t>
            </a:r>
            <a:r>
              <a:rPr lang="en-IN" dirty="0" smtClean="0"/>
              <a:t> कहानी </a:t>
            </a:r>
            <a:r>
              <a:rPr lang="en-IN" dirty="0" err="1" smtClean="0"/>
              <a:t>का</a:t>
            </a:r>
            <a:r>
              <a:rPr lang="en-IN" dirty="0" smtClean="0"/>
              <a:t> उद्देश्य </a:t>
            </a:r>
            <a:r>
              <a:rPr lang="en-IN" dirty="0" err="1" smtClean="0"/>
              <a:t>मात्र</a:t>
            </a:r>
            <a:r>
              <a:rPr lang="en-IN" dirty="0" smtClean="0"/>
              <a:t> </a:t>
            </a:r>
            <a:r>
              <a:rPr lang="en-IN" dirty="0" err="1" smtClean="0"/>
              <a:t>मनोरंजन</a:t>
            </a:r>
            <a:r>
              <a:rPr lang="en-IN" dirty="0" smtClean="0"/>
              <a:t> </a:t>
            </a:r>
            <a:r>
              <a:rPr lang="en-IN" dirty="0" err="1" smtClean="0"/>
              <a:t>या</a:t>
            </a:r>
            <a:r>
              <a:rPr lang="en-IN" dirty="0" smtClean="0"/>
              <a:t> </a:t>
            </a:r>
            <a:r>
              <a:rPr lang="en-IN" dirty="0" err="1" smtClean="0"/>
              <a:t>उपदेशात्मक</a:t>
            </a:r>
            <a:r>
              <a:rPr lang="en-IN" dirty="0" smtClean="0"/>
              <a:t> </a:t>
            </a:r>
            <a:r>
              <a:rPr lang="en-IN" dirty="0" err="1" smtClean="0"/>
              <a:t>था</a:t>
            </a:r>
            <a:r>
              <a:rPr lang="en-IN" dirty="0" smtClean="0"/>
              <a:t> </a:t>
            </a:r>
            <a:r>
              <a:rPr lang="en-IN" dirty="0" err="1" smtClean="0"/>
              <a:t>किंतु</a:t>
            </a:r>
            <a:r>
              <a:rPr lang="en-IN" dirty="0" smtClean="0"/>
              <a:t> </a:t>
            </a:r>
            <a:r>
              <a:rPr lang="en-IN" dirty="0" err="1" smtClean="0"/>
              <a:t>आज</a:t>
            </a:r>
            <a:r>
              <a:rPr lang="en-IN" dirty="0" smtClean="0"/>
              <a:t> </a:t>
            </a:r>
            <a:r>
              <a:rPr lang="en-IN" dirty="0" err="1" smtClean="0"/>
              <a:t>विविध</a:t>
            </a:r>
            <a:r>
              <a:rPr lang="en-IN" dirty="0" smtClean="0"/>
              <a:t> </a:t>
            </a:r>
            <a:r>
              <a:rPr lang="en-IN" dirty="0" err="1" smtClean="0"/>
              <a:t>सामाजिक</a:t>
            </a:r>
            <a:r>
              <a:rPr lang="en-IN" dirty="0" smtClean="0"/>
              <a:t> </a:t>
            </a:r>
            <a:r>
              <a:rPr lang="en-IN" dirty="0" err="1" smtClean="0"/>
              <a:t>परिस्थितियां</a:t>
            </a:r>
            <a:r>
              <a:rPr lang="en-IN" dirty="0" smtClean="0"/>
              <a:t> </a:t>
            </a:r>
            <a:r>
              <a:rPr lang="en-IN" dirty="0" err="1" smtClean="0"/>
              <a:t>जीवन</a:t>
            </a:r>
            <a:r>
              <a:rPr lang="en-IN" dirty="0" smtClean="0"/>
              <a:t> के </a:t>
            </a:r>
            <a:r>
              <a:rPr lang="en-IN" dirty="0" err="1" smtClean="0"/>
              <a:t>प्रति</a:t>
            </a:r>
            <a:r>
              <a:rPr lang="en-IN" dirty="0" smtClean="0"/>
              <a:t> </a:t>
            </a:r>
            <a:r>
              <a:rPr lang="en-IN" dirty="0" err="1" smtClean="0"/>
              <a:t>विशेष</a:t>
            </a:r>
            <a:r>
              <a:rPr lang="en-IN" dirty="0" smtClean="0"/>
              <a:t> </a:t>
            </a:r>
            <a:r>
              <a:rPr lang="en-IN" dirty="0" err="1" smtClean="0"/>
              <a:t>दृष्टिकोण</a:t>
            </a:r>
            <a:r>
              <a:rPr lang="en-IN" dirty="0" smtClean="0"/>
              <a:t> </a:t>
            </a:r>
            <a:r>
              <a:rPr lang="en-IN" dirty="0" err="1" smtClean="0"/>
              <a:t>या</a:t>
            </a:r>
            <a:r>
              <a:rPr lang="en-IN" dirty="0" smtClean="0"/>
              <a:t> </a:t>
            </a:r>
            <a:r>
              <a:rPr lang="en-IN" dirty="0" err="1" smtClean="0"/>
              <a:t>किसी</a:t>
            </a:r>
            <a:r>
              <a:rPr lang="en-IN" dirty="0" smtClean="0"/>
              <a:t> </a:t>
            </a:r>
            <a:r>
              <a:rPr lang="en-IN" dirty="0" err="1" smtClean="0"/>
              <a:t>समस्या</a:t>
            </a:r>
            <a:r>
              <a:rPr lang="en-IN" dirty="0" smtClean="0"/>
              <a:t> </a:t>
            </a:r>
            <a:r>
              <a:rPr lang="en-IN" dirty="0" err="1" smtClean="0"/>
              <a:t>का</a:t>
            </a:r>
            <a:r>
              <a:rPr lang="en-IN" dirty="0" smtClean="0"/>
              <a:t> </a:t>
            </a:r>
            <a:r>
              <a:rPr lang="en-IN" dirty="0" err="1" smtClean="0"/>
              <a:t>समाधान</a:t>
            </a:r>
            <a:r>
              <a:rPr lang="en-IN" dirty="0" smtClean="0"/>
              <a:t> </a:t>
            </a:r>
            <a:r>
              <a:rPr lang="en-IN" dirty="0" err="1" smtClean="0"/>
              <a:t>और</a:t>
            </a:r>
            <a:r>
              <a:rPr lang="en-IN" dirty="0" smtClean="0"/>
              <a:t> </a:t>
            </a:r>
            <a:r>
              <a:rPr lang="en-IN" dirty="0" err="1" smtClean="0"/>
              <a:t>जीवन</a:t>
            </a:r>
            <a:r>
              <a:rPr lang="en-IN" dirty="0" smtClean="0"/>
              <a:t> </a:t>
            </a:r>
            <a:r>
              <a:rPr lang="en-IN" dirty="0" err="1" smtClean="0"/>
              <a:t>मूल्यों</a:t>
            </a:r>
            <a:r>
              <a:rPr lang="en-IN" dirty="0" smtClean="0"/>
              <a:t> </a:t>
            </a:r>
            <a:r>
              <a:rPr lang="en-IN" dirty="0" err="1" smtClean="0"/>
              <a:t>का</a:t>
            </a:r>
            <a:r>
              <a:rPr lang="en-IN" dirty="0" smtClean="0"/>
              <a:t> </a:t>
            </a:r>
            <a:r>
              <a:rPr lang="en-IN" dirty="0" err="1" smtClean="0"/>
              <a:t>उद्घाटन</a:t>
            </a:r>
            <a:r>
              <a:rPr lang="en-IN" dirty="0" smtClean="0"/>
              <a:t> </a:t>
            </a:r>
            <a:r>
              <a:rPr lang="en-IN" dirty="0" err="1" smtClean="0"/>
              <a:t>आदि</a:t>
            </a:r>
            <a:r>
              <a:rPr lang="en-IN" dirty="0" smtClean="0"/>
              <a:t> कहानी के उद्देश्य </a:t>
            </a:r>
            <a:r>
              <a:rPr lang="en-IN" dirty="0" err="1" smtClean="0"/>
              <a:t>होते</a:t>
            </a:r>
            <a:r>
              <a:rPr lang="en-IN" dirty="0" smtClean="0"/>
              <a:t> </a:t>
            </a:r>
            <a:r>
              <a:rPr lang="en-IN" dirty="0" err="1" smtClean="0"/>
              <a:t>हैं</a:t>
            </a:r>
            <a:r>
              <a:rPr lang="en-IN" dirty="0" smtClean="0"/>
              <a:t>। </a:t>
            </a:r>
          </a:p>
          <a:p>
            <a:pPr algn="just"/>
            <a:endParaRPr lang="en-IN" dirty="0" smtClean="0"/>
          </a:p>
          <a:p>
            <a:pPr algn="just"/>
            <a:r>
              <a:rPr lang="en-IN" dirty="0" err="1" smtClean="0"/>
              <a:t>यहां</a:t>
            </a:r>
            <a:r>
              <a:rPr lang="en-IN" dirty="0" smtClean="0"/>
              <a:t> </a:t>
            </a:r>
            <a:r>
              <a:rPr lang="en-IN" dirty="0" err="1" smtClean="0"/>
              <a:t>उल्लेखनीय</a:t>
            </a:r>
            <a:r>
              <a:rPr lang="en-IN" dirty="0" smtClean="0"/>
              <a:t> </a:t>
            </a:r>
            <a:r>
              <a:rPr lang="en-IN" dirty="0" err="1" smtClean="0"/>
              <a:t>है</a:t>
            </a:r>
            <a:r>
              <a:rPr lang="en-IN" dirty="0" smtClean="0"/>
              <a:t> </a:t>
            </a:r>
            <a:r>
              <a:rPr lang="en-IN" dirty="0" err="1" smtClean="0"/>
              <a:t>कि</a:t>
            </a:r>
            <a:r>
              <a:rPr lang="en-IN" dirty="0" smtClean="0"/>
              <a:t> कहानी </a:t>
            </a:r>
            <a:r>
              <a:rPr lang="en-IN" dirty="0" err="1" smtClean="0"/>
              <a:t>का</a:t>
            </a:r>
            <a:r>
              <a:rPr lang="en-IN" dirty="0" smtClean="0"/>
              <a:t> </a:t>
            </a:r>
            <a:r>
              <a:rPr lang="en-IN" dirty="0" err="1" smtClean="0"/>
              <a:t>मूल्यांकन</a:t>
            </a:r>
            <a:r>
              <a:rPr lang="en-IN" dirty="0" smtClean="0"/>
              <a:t> </a:t>
            </a:r>
            <a:r>
              <a:rPr lang="en-IN" dirty="0" err="1" smtClean="0"/>
              <a:t>करते</a:t>
            </a:r>
            <a:r>
              <a:rPr lang="en-IN" dirty="0" smtClean="0"/>
              <a:t> </a:t>
            </a:r>
            <a:r>
              <a:rPr lang="en-IN" dirty="0" err="1" smtClean="0"/>
              <a:t>समय</a:t>
            </a:r>
            <a:r>
              <a:rPr lang="en-IN" dirty="0" smtClean="0"/>
              <a:t> </a:t>
            </a:r>
            <a:r>
              <a:rPr lang="en-IN" dirty="0" err="1" smtClean="0"/>
              <a:t>उसमें</a:t>
            </a:r>
            <a:r>
              <a:rPr lang="en-IN" dirty="0" smtClean="0"/>
              <a:t> </a:t>
            </a:r>
            <a:r>
              <a:rPr lang="en-IN" dirty="0" err="1" smtClean="0"/>
              <a:t>निर्मिति</a:t>
            </a:r>
            <a:r>
              <a:rPr lang="en-IN" dirty="0" smtClean="0"/>
              <a:t> </a:t>
            </a:r>
            <a:r>
              <a:rPr lang="en-IN" dirty="0" err="1" smtClean="0"/>
              <a:t>और</a:t>
            </a:r>
            <a:r>
              <a:rPr lang="en-IN" dirty="0" smtClean="0"/>
              <a:t> </a:t>
            </a:r>
            <a:r>
              <a:rPr lang="en-IN" dirty="0" err="1" smtClean="0"/>
              <a:t>एकता</a:t>
            </a:r>
            <a:r>
              <a:rPr lang="en-IN" dirty="0" smtClean="0"/>
              <a:t> </a:t>
            </a:r>
            <a:r>
              <a:rPr lang="en-IN" dirty="0" err="1" smtClean="0"/>
              <a:t>का</a:t>
            </a:r>
            <a:r>
              <a:rPr lang="en-IN" dirty="0" smtClean="0"/>
              <a:t> </a:t>
            </a:r>
            <a:r>
              <a:rPr lang="en-IN" dirty="0" err="1" smtClean="0"/>
              <a:t>होना</a:t>
            </a:r>
            <a:r>
              <a:rPr lang="en-IN" dirty="0" smtClean="0"/>
              <a:t> </a:t>
            </a:r>
            <a:r>
              <a:rPr lang="en-IN" dirty="0" err="1" smtClean="0"/>
              <a:t>आवश्यक</a:t>
            </a:r>
            <a:r>
              <a:rPr lang="en-IN" dirty="0" smtClean="0"/>
              <a:t> </a:t>
            </a:r>
            <a:r>
              <a:rPr lang="en-IN" dirty="0" err="1" smtClean="0"/>
              <a:t>होता</a:t>
            </a:r>
            <a:r>
              <a:rPr lang="en-IN" dirty="0" smtClean="0"/>
              <a:t> </a:t>
            </a:r>
            <a:r>
              <a:rPr lang="en-IN" dirty="0" err="1" smtClean="0"/>
              <a:t>है</a:t>
            </a:r>
            <a:r>
              <a:rPr lang="en-IN" dirty="0" smtClean="0"/>
              <a:t>। </a:t>
            </a:r>
            <a:r>
              <a:rPr lang="en-IN" dirty="0" smtClean="0"/>
              <a:t>कहानी </a:t>
            </a:r>
            <a:r>
              <a:rPr lang="en-IN" dirty="0" err="1" smtClean="0"/>
              <a:t>यदि</a:t>
            </a:r>
            <a:r>
              <a:rPr lang="en-IN" dirty="0" smtClean="0"/>
              <a:t> </a:t>
            </a:r>
            <a:r>
              <a:rPr lang="en-IN" dirty="0" err="1" smtClean="0"/>
              <a:t>पाठक</a:t>
            </a:r>
            <a:r>
              <a:rPr lang="en-IN" dirty="0" smtClean="0"/>
              <a:t> के </a:t>
            </a:r>
            <a:r>
              <a:rPr lang="en-IN" dirty="0" err="1" smtClean="0"/>
              <a:t>मन</a:t>
            </a:r>
            <a:r>
              <a:rPr lang="en-IN" dirty="0" smtClean="0"/>
              <a:t> </a:t>
            </a:r>
            <a:r>
              <a:rPr lang="en-IN" dirty="0" err="1" smtClean="0"/>
              <a:t>पर</a:t>
            </a:r>
            <a:r>
              <a:rPr lang="en-IN" dirty="0" smtClean="0"/>
              <a:t> </a:t>
            </a:r>
            <a:r>
              <a:rPr lang="en-IN" dirty="0" err="1" smtClean="0"/>
              <a:t>अद्भुत</a:t>
            </a:r>
            <a:r>
              <a:rPr lang="en-IN" dirty="0" smtClean="0"/>
              <a:t> </a:t>
            </a:r>
            <a:r>
              <a:rPr lang="en-IN" dirty="0" err="1" smtClean="0"/>
              <a:t>प्रभाव</a:t>
            </a:r>
            <a:r>
              <a:rPr lang="en-IN" dirty="0" smtClean="0"/>
              <a:t> </a:t>
            </a:r>
            <a:r>
              <a:rPr lang="en-IN" dirty="0" err="1" smtClean="0"/>
              <a:t>डालती</a:t>
            </a:r>
            <a:r>
              <a:rPr lang="en-IN" dirty="0" smtClean="0"/>
              <a:t> </a:t>
            </a:r>
            <a:r>
              <a:rPr lang="en-IN" dirty="0" err="1" smtClean="0"/>
              <a:t>है</a:t>
            </a:r>
            <a:r>
              <a:rPr lang="en-IN" dirty="0" smtClean="0"/>
              <a:t>, </a:t>
            </a:r>
            <a:r>
              <a:rPr lang="en-IN" dirty="0" err="1" smtClean="0"/>
              <a:t>तो</a:t>
            </a:r>
            <a:r>
              <a:rPr lang="en-IN" dirty="0" smtClean="0"/>
              <a:t> </a:t>
            </a:r>
            <a:r>
              <a:rPr lang="en-IN" dirty="0" err="1" smtClean="0"/>
              <a:t>कहानीकार</a:t>
            </a:r>
            <a:r>
              <a:rPr lang="en-IN" dirty="0" smtClean="0"/>
              <a:t> </a:t>
            </a:r>
            <a:r>
              <a:rPr lang="en-IN" dirty="0" err="1" smtClean="0"/>
              <a:t>का</a:t>
            </a:r>
            <a:r>
              <a:rPr lang="en-IN" dirty="0" smtClean="0"/>
              <a:t> उद्देश्य </a:t>
            </a:r>
            <a:r>
              <a:rPr lang="en-IN" dirty="0" err="1" smtClean="0"/>
              <a:t>पूर्ण</a:t>
            </a:r>
            <a:r>
              <a:rPr lang="en-IN" dirty="0" smtClean="0"/>
              <a:t> </a:t>
            </a:r>
            <a:r>
              <a:rPr lang="en-IN" dirty="0" err="1" smtClean="0"/>
              <a:t>हो</a:t>
            </a:r>
            <a:r>
              <a:rPr lang="en-IN" dirty="0" smtClean="0"/>
              <a:t> </a:t>
            </a:r>
            <a:r>
              <a:rPr lang="en-IN" dirty="0" err="1" smtClean="0"/>
              <a:t>जाता</a:t>
            </a:r>
            <a:r>
              <a:rPr lang="en-IN" dirty="0" smtClean="0"/>
              <a:t> </a:t>
            </a:r>
            <a:r>
              <a:rPr lang="en-IN" dirty="0" err="1" smtClean="0"/>
              <a:t>है</a:t>
            </a:r>
            <a:r>
              <a:rPr lang="en-IN" dirty="0" smtClean="0"/>
              <a:t>।</a:t>
            </a:r>
          </a:p>
          <a:p>
            <a:pPr algn="just"/>
            <a:endParaRPr lang="en-IN" dirty="0" smtClean="0"/>
          </a:p>
          <a:p>
            <a:pPr algn="just"/>
            <a:r>
              <a:rPr lang="en-IN" dirty="0" err="1" smtClean="0"/>
              <a:t>अतः</a:t>
            </a:r>
            <a:r>
              <a:rPr lang="en-IN" dirty="0" smtClean="0"/>
              <a:t> कहानी </a:t>
            </a:r>
            <a:r>
              <a:rPr lang="en-IN" dirty="0" err="1" smtClean="0"/>
              <a:t>कला</a:t>
            </a:r>
            <a:r>
              <a:rPr lang="en-IN" dirty="0" smtClean="0"/>
              <a:t> के </a:t>
            </a:r>
            <a:r>
              <a:rPr lang="en-IN" dirty="0" err="1" smtClean="0"/>
              <a:t>शास्त्रीय</a:t>
            </a:r>
            <a:r>
              <a:rPr lang="en-IN" dirty="0" smtClean="0"/>
              <a:t> </a:t>
            </a:r>
            <a:r>
              <a:rPr lang="en-IN" dirty="0" err="1" smtClean="0"/>
              <a:t>नियमों</a:t>
            </a:r>
            <a:r>
              <a:rPr lang="en-IN" dirty="0" smtClean="0"/>
              <a:t> </a:t>
            </a:r>
            <a:r>
              <a:rPr lang="en-IN" dirty="0" err="1" smtClean="0"/>
              <a:t>की</a:t>
            </a:r>
            <a:r>
              <a:rPr lang="en-IN" dirty="0" smtClean="0"/>
              <a:t> </a:t>
            </a:r>
            <a:r>
              <a:rPr lang="en-IN" dirty="0" err="1" smtClean="0"/>
              <a:t>अपेक्षा</a:t>
            </a:r>
            <a:r>
              <a:rPr lang="en-IN" dirty="0" smtClean="0"/>
              <a:t> </a:t>
            </a:r>
            <a:r>
              <a:rPr lang="en-IN" dirty="0" err="1" smtClean="0"/>
              <a:t>उसकी</a:t>
            </a:r>
            <a:r>
              <a:rPr lang="en-IN" dirty="0" smtClean="0"/>
              <a:t> </a:t>
            </a:r>
            <a:r>
              <a:rPr lang="en-IN" dirty="0" err="1" smtClean="0"/>
              <a:t>अत्यंत</a:t>
            </a:r>
            <a:r>
              <a:rPr lang="en-IN" dirty="0" smtClean="0"/>
              <a:t> </a:t>
            </a:r>
            <a:r>
              <a:rPr lang="en-IN" dirty="0" err="1" smtClean="0"/>
              <a:t>प्रभाव</a:t>
            </a:r>
            <a:r>
              <a:rPr lang="en-IN" dirty="0" smtClean="0"/>
              <a:t> </a:t>
            </a:r>
            <a:r>
              <a:rPr lang="en-IN" dirty="0" err="1" smtClean="0"/>
              <a:t>क्षमता</a:t>
            </a:r>
            <a:r>
              <a:rPr lang="en-IN" dirty="0" smtClean="0"/>
              <a:t> </a:t>
            </a:r>
            <a:r>
              <a:rPr lang="en-IN" dirty="0" err="1" smtClean="0"/>
              <a:t>अधिक</a:t>
            </a:r>
            <a:r>
              <a:rPr lang="en-IN" dirty="0" smtClean="0"/>
              <a:t> </a:t>
            </a:r>
            <a:r>
              <a:rPr lang="en-IN" dirty="0" err="1" smtClean="0"/>
              <a:t>महत्वपूर्ण</a:t>
            </a:r>
            <a:r>
              <a:rPr lang="en-IN" dirty="0" smtClean="0"/>
              <a:t> </a:t>
            </a:r>
            <a:r>
              <a:rPr lang="en-IN" dirty="0" err="1" smtClean="0"/>
              <a:t>होती</a:t>
            </a:r>
            <a:r>
              <a:rPr lang="en-IN" dirty="0" smtClean="0"/>
              <a:t> </a:t>
            </a:r>
            <a:r>
              <a:rPr lang="en-IN" dirty="0" err="1" smtClean="0"/>
              <a:t>है</a:t>
            </a:r>
            <a:r>
              <a:rPr lang="en-IN" dirty="0" smtClean="0"/>
              <a:t>।</a:t>
            </a:r>
          </a:p>
          <a:p>
            <a:pPr>
              <a:buNone/>
            </a:pPr>
            <a:r>
              <a:rPr lang="en-IN" dirty="0" smtClean="0"/>
              <a:t> </a:t>
            </a:r>
          </a:p>
          <a:p>
            <a:endParaRPr lang="en-IN" dirty="0"/>
          </a:p>
        </p:txBody>
      </p:sp>
      <p:sp>
        <p:nvSpPr>
          <p:cNvPr id="2" name="Title 1"/>
          <p:cNvSpPr>
            <a:spLocks noGrp="1"/>
          </p:cNvSpPr>
          <p:nvPr>
            <p:ph type="title"/>
          </p:nvPr>
        </p:nvSpPr>
        <p:spPr/>
        <p:txBody>
          <a:bodyPr>
            <a:normAutofit fontScale="90000"/>
          </a:bodyPr>
          <a:lstStyle/>
          <a:p>
            <a:pPr algn="ctr"/>
            <a:r>
              <a:rPr lang="en-IN" b="1" dirty="0" smtClean="0">
                <a:solidFill>
                  <a:srgbClr val="00B050"/>
                </a:solidFill>
              </a:rPr>
              <a:t>  6. </a:t>
            </a:r>
            <a:r>
              <a:rPr lang="en-IN" sz="3600" b="1" dirty="0" err="1" smtClean="0">
                <a:solidFill>
                  <a:srgbClr val="00B050"/>
                </a:solidFill>
              </a:rPr>
              <a:t>उद्देश्य</a:t>
            </a:r>
            <a:r>
              <a:rPr lang="en-IN" sz="3600" b="1" dirty="0" smtClean="0">
                <a:solidFill>
                  <a:srgbClr val="00B050"/>
                </a:solidFill>
              </a:rPr>
              <a:t> </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a:bodyPr>
          <a:lstStyle/>
          <a:p>
            <a:pPr algn="ctr">
              <a:buNone/>
            </a:pPr>
            <a:endParaRPr lang="en-US" sz="9600" dirty="0" smtClean="0">
              <a:solidFill>
                <a:srgbClr val="00B050"/>
              </a:solidFill>
              <a:latin typeface="Aparajita" pitchFamily="34" charset="0"/>
              <a:cs typeface="Aparajita" pitchFamily="34" charset="0"/>
            </a:endParaRPr>
          </a:p>
          <a:p>
            <a:pPr algn="ctr">
              <a:buNone/>
            </a:pPr>
            <a:r>
              <a:rPr lang="mr-IN" sz="9600" dirty="0" smtClean="0">
                <a:solidFill>
                  <a:srgbClr val="00B050"/>
                </a:solidFill>
                <a:latin typeface="Aparajita" pitchFamily="34" charset="0"/>
                <a:cs typeface="Aparajita" pitchFamily="34" charset="0"/>
              </a:rPr>
              <a:t>धन्यवाद </a:t>
            </a:r>
            <a:endParaRPr lang="en-IN" sz="9600" dirty="0">
              <a:solidFill>
                <a:srgbClr val="00B050"/>
              </a:solidFill>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26291"/>
          </a:xfrm>
        </p:spPr>
        <p:txBody>
          <a:bodyPr>
            <a:normAutofit/>
          </a:bodyPr>
          <a:lstStyle/>
          <a:p>
            <a:pPr algn="ctr">
              <a:buNone/>
            </a:pPr>
            <a:endParaRPr lang="en-IN" sz="6600" dirty="0" smtClean="0">
              <a:solidFill>
                <a:srgbClr val="FF0000"/>
              </a:solidFill>
            </a:endParaRPr>
          </a:p>
          <a:p>
            <a:pPr algn="ctr">
              <a:lnSpc>
                <a:spcPct val="150000"/>
              </a:lnSpc>
              <a:buNone/>
            </a:pPr>
            <a:r>
              <a:rPr lang="en-IN" sz="6600" dirty="0" err="1" smtClean="0">
                <a:solidFill>
                  <a:srgbClr val="FF0000"/>
                </a:solidFill>
              </a:rPr>
              <a:t>कहानी</a:t>
            </a:r>
            <a:r>
              <a:rPr lang="en-IN" sz="6600" dirty="0" smtClean="0">
                <a:solidFill>
                  <a:srgbClr val="FF0000"/>
                </a:solidFill>
              </a:rPr>
              <a:t> </a:t>
            </a:r>
            <a:r>
              <a:rPr lang="en-IN" sz="6600" dirty="0" smtClean="0">
                <a:solidFill>
                  <a:srgbClr val="FF0000"/>
                </a:solidFill>
              </a:rPr>
              <a:t/>
            </a:r>
            <a:br>
              <a:rPr lang="en-IN" sz="6600" dirty="0" smtClean="0">
                <a:solidFill>
                  <a:srgbClr val="FF0000"/>
                </a:solidFill>
              </a:rPr>
            </a:br>
            <a:r>
              <a:rPr lang="en-IN" sz="6600" dirty="0" smtClean="0">
                <a:solidFill>
                  <a:srgbClr val="FF0000"/>
                </a:solidFill>
              </a:rPr>
              <a:t>कहानी के तत्व</a:t>
            </a:r>
            <a:br>
              <a:rPr lang="en-IN" sz="6600" dirty="0" smtClean="0">
                <a:solidFill>
                  <a:srgbClr val="FF0000"/>
                </a:solidFill>
              </a:rPr>
            </a:br>
            <a:endParaRPr lang="en-IN" sz="66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hi-IN" dirty="0" smtClean="0"/>
              <a:t>कहानी</a:t>
            </a:r>
            <a:r>
              <a:rPr lang="en-IN" dirty="0" smtClean="0"/>
              <a:t> </a:t>
            </a:r>
            <a:r>
              <a:rPr lang="hi-IN" dirty="0" smtClean="0"/>
              <a:t>हिन्दी</a:t>
            </a:r>
            <a:r>
              <a:rPr lang="mr-IN" dirty="0" smtClean="0"/>
              <a:t> </a:t>
            </a:r>
            <a:r>
              <a:rPr lang="hi-IN" dirty="0" smtClean="0"/>
              <a:t>में</a:t>
            </a:r>
            <a:r>
              <a:rPr lang="en-IN" dirty="0" smtClean="0"/>
              <a:t> </a:t>
            </a:r>
            <a:r>
              <a:rPr lang="hi-IN" dirty="0" smtClean="0"/>
              <a:t>गद्य</a:t>
            </a:r>
            <a:r>
              <a:rPr lang="en-IN" dirty="0" smtClean="0"/>
              <a:t> </a:t>
            </a:r>
            <a:r>
              <a:rPr lang="hi-IN" dirty="0" smtClean="0"/>
              <a:t>लेखन की एक विधा है। उन्नीसवीं सदी में गद्य में एक नई विधा का विकास हुआ जिसे</a:t>
            </a:r>
            <a:r>
              <a:rPr lang="en-IN" dirty="0" smtClean="0"/>
              <a:t> </a:t>
            </a:r>
            <a:r>
              <a:rPr lang="hi-IN" dirty="0" smtClean="0"/>
              <a:t>कहानी</a:t>
            </a:r>
            <a:r>
              <a:rPr lang="en-IN" dirty="0" smtClean="0"/>
              <a:t> </a:t>
            </a:r>
            <a:r>
              <a:rPr lang="hi-IN" dirty="0" smtClean="0"/>
              <a:t>के नाम से जाना गया</a:t>
            </a:r>
            <a:endParaRPr lang="en-US" dirty="0" smtClean="0"/>
          </a:p>
          <a:p>
            <a:pPr algn="just"/>
            <a:r>
              <a:rPr lang="hi-IN" dirty="0" smtClean="0"/>
              <a:t>बंगला</a:t>
            </a:r>
            <a:r>
              <a:rPr lang="mr-IN" dirty="0" smtClean="0"/>
              <a:t> </a:t>
            </a:r>
            <a:r>
              <a:rPr lang="hi-IN" dirty="0" smtClean="0"/>
              <a:t>में इसे</a:t>
            </a:r>
            <a:r>
              <a:rPr lang="en-IN" dirty="0" smtClean="0"/>
              <a:t> </a:t>
            </a:r>
            <a:r>
              <a:rPr lang="hi-IN" dirty="0" smtClean="0"/>
              <a:t>गल्प</a:t>
            </a:r>
            <a:r>
              <a:rPr lang="en-IN" dirty="0" smtClean="0"/>
              <a:t> </a:t>
            </a:r>
            <a:r>
              <a:rPr lang="hi-IN" dirty="0" smtClean="0"/>
              <a:t>कहा जाता है। कहानी ने अंग्रेजी से हिंदी तक की यात्रा बंगला के माध्यम से की। </a:t>
            </a:r>
            <a:endParaRPr lang="en-US" dirty="0" smtClean="0"/>
          </a:p>
          <a:p>
            <a:pPr algn="just"/>
            <a:r>
              <a:rPr lang="hi-IN" dirty="0" smtClean="0"/>
              <a:t>कहानी</a:t>
            </a:r>
            <a:r>
              <a:rPr lang="en-IN" dirty="0" smtClean="0"/>
              <a:t> </a:t>
            </a:r>
            <a:r>
              <a:rPr lang="hi-IN" dirty="0" smtClean="0"/>
              <a:t>गद्य</a:t>
            </a:r>
            <a:r>
              <a:rPr lang="mr-IN" dirty="0" smtClean="0"/>
              <a:t> </a:t>
            </a:r>
            <a:r>
              <a:rPr lang="hi-IN" dirty="0" smtClean="0"/>
              <a:t>कथा साहित्य</a:t>
            </a:r>
            <a:r>
              <a:rPr lang="en-IN" dirty="0" smtClean="0"/>
              <a:t> </a:t>
            </a:r>
            <a:r>
              <a:rPr lang="hi-IN" dirty="0" smtClean="0"/>
              <a:t>का एक अन्यतम भेद तथा</a:t>
            </a:r>
            <a:r>
              <a:rPr lang="en-IN" dirty="0" smtClean="0"/>
              <a:t> </a:t>
            </a:r>
            <a:r>
              <a:rPr lang="hi-IN" dirty="0" smtClean="0"/>
              <a:t>उपन्यास</a:t>
            </a:r>
            <a:r>
              <a:rPr lang="mr-IN" dirty="0" smtClean="0"/>
              <a:t> </a:t>
            </a:r>
            <a:r>
              <a:rPr lang="hi-IN" dirty="0" smtClean="0"/>
              <a:t>से भी अधिक लोकप्रिय</a:t>
            </a:r>
            <a:r>
              <a:rPr lang="en-IN" dirty="0" smtClean="0"/>
              <a:t> </a:t>
            </a:r>
            <a:r>
              <a:rPr lang="hi-IN" dirty="0" smtClean="0"/>
              <a:t>साहित्य</a:t>
            </a:r>
            <a:r>
              <a:rPr lang="en-IN" dirty="0" smtClean="0"/>
              <a:t> </a:t>
            </a:r>
            <a:r>
              <a:rPr lang="hi-IN" dirty="0" smtClean="0"/>
              <a:t>का रूप है। </a:t>
            </a:r>
            <a:endParaRPr lang="en-US" dirty="0" smtClean="0"/>
          </a:p>
          <a:p>
            <a:pPr algn="just"/>
            <a:r>
              <a:rPr lang="hi-IN" dirty="0" smtClean="0"/>
              <a:t>मनुष्य के जन्म के साथ ही साथ कहानी का भी जन्म हुआ और कहानी कहना तथा सुनना मानव का आदिम स्वभाव बन गया। इसी कारण से प्रत्येक सभ्य तथा असभ्य समाज में कहानियाँ पाई जाती हैं।</a:t>
            </a:r>
            <a:endParaRPr lang="en-IN" dirty="0"/>
          </a:p>
        </p:txBody>
      </p:sp>
      <p:sp>
        <p:nvSpPr>
          <p:cNvPr id="2" name="Title 1"/>
          <p:cNvSpPr>
            <a:spLocks noGrp="1"/>
          </p:cNvSpPr>
          <p:nvPr>
            <p:ph type="title"/>
          </p:nvPr>
        </p:nvSpPr>
        <p:spPr/>
        <p:txBody>
          <a:bodyPr/>
          <a:lstStyle/>
          <a:p>
            <a:pPr algn="ctr"/>
            <a:r>
              <a:rPr lang="en-US" sz="3200" b="1" dirty="0" smtClean="0"/>
              <a:t>  </a:t>
            </a:r>
            <a:r>
              <a:rPr lang="en-US" sz="3200" b="1" dirty="0" smtClean="0">
                <a:solidFill>
                  <a:srgbClr val="FF0000"/>
                </a:solidFill>
              </a:rPr>
              <a:t>: </a:t>
            </a:r>
            <a:r>
              <a:rPr lang="hi-IN" sz="3200" b="1" dirty="0" smtClean="0">
                <a:solidFill>
                  <a:srgbClr val="FF0000"/>
                </a:solidFill>
              </a:rPr>
              <a:t>कहानी </a:t>
            </a:r>
            <a:r>
              <a:rPr lang="en-US" sz="3200" b="1" dirty="0" smtClean="0">
                <a:solidFill>
                  <a:srgbClr val="FF0000"/>
                </a:solidFill>
              </a:rPr>
              <a:t>:</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24078" indent="-514350" algn="just">
              <a:buAutoNum type="arabicPeriod"/>
            </a:pPr>
            <a:r>
              <a:rPr lang="en-IN" b="1" dirty="0" err="1" smtClean="0">
                <a:solidFill>
                  <a:srgbClr val="00B050"/>
                </a:solidFill>
              </a:rPr>
              <a:t>कथावस्तु</a:t>
            </a:r>
            <a:endParaRPr lang="en-IN" b="1" dirty="0" smtClean="0">
              <a:solidFill>
                <a:srgbClr val="00B050"/>
              </a:solidFill>
            </a:endParaRPr>
          </a:p>
          <a:p>
            <a:pPr marL="624078" indent="-514350" algn="just">
              <a:buAutoNum type="arabicPeriod"/>
            </a:pPr>
            <a:r>
              <a:rPr lang="en-IN" sz="2800" b="1" dirty="0" err="1" smtClean="0">
                <a:solidFill>
                  <a:srgbClr val="00B050"/>
                </a:solidFill>
              </a:rPr>
              <a:t>पात्र</a:t>
            </a:r>
            <a:r>
              <a:rPr lang="en-IN" sz="2800" dirty="0" smtClean="0">
                <a:solidFill>
                  <a:srgbClr val="00B050"/>
                </a:solidFill>
              </a:rPr>
              <a:t>/</a:t>
            </a:r>
            <a:r>
              <a:rPr lang="en-IN" sz="2800" b="1" dirty="0" err="1" smtClean="0">
                <a:solidFill>
                  <a:srgbClr val="00B050"/>
                </a:solidFill>
              </a:rPr>
              <a:t>चरित्र</a:t>
            </a:r>
            <a:r>
              <a:rPr lang="en-IN" sz="2800" b="1" dirty="0" smtClean="0">
                <a:solidFill>
                  <a:srgbClr val="00B050"/>
                </a:solidFill>
              </a:rPr>
              <a:t> </a:t>
            </a:r>
            <a:r>
              <a:rPr lang="en-IN" sz="2800" b="1" dirty="0" err="1" smtClean="0">
                <a:solidFill>
                  <a:srgbClr val="00B050"/>
                </a:solidFill>
              </a:rPr>
              <a:t>चित्रण</a:t>
            </a:r>
            <a:r>
              <a:rPr lang="en-IN" sz="2800" b="1" dirty="0" smtClean="0">
                <a:solidFill>
                  <a:srgbClr val="00B050"/>
                </a:solidFill>
              </a:rPr>
              <a:t> </a:t>
            </a:r>
            <a:endParaRPr lang="en-IN" sz="2800" b="1" dirty="0" smtClean="0">
              <a:solidFill>
                <a:srgbClr val="00B050"/>
              </a:solidFill>
            </a:endParaRPr>
          </a:p>
          <a:p>
            <a:pPr marL="624078" indent="-514350" algn="just">
              <a:buAutoNum type="arabicPeriod"/>
            </a:pPr>
            <a:r>
              <a:rPr lang="hi-IN" sz="2800" b="1" dirty="0" smtClean="0">
                <a:solidFill>
                  <a:srgbClr val="00B050"/>
                </a:solidFill>
              </a:rPr>
              <a:t>देशकाल</a:t>
            </a:r>
            <a:r>
              <a:rPr lang="en-US" sz="2800" b="1" dirty="0" smtClean="0">
                <a:solidFill>
                  <a:srgbClr val="00B050"/>
                </a:solidFill>
              </a:rPr>
              <a:t>/</a:t>
            </a:r>
            <a:r>
              <a:rPr lang="en-IN" sz="2800" b="1" dirty="0" err="1" smtClean="0">
                <a:solidFill>
                  <a:srgbClr val="00B050"/>
                </a:solidFill>
              </a:rPr>
              <a:t>वातावरण</a:t>
            </a:r>
            <a:r>
              <a:rPr lang="en-IN" sz="2800" b="1" dirty="0" smtClean="0">
                <a:solidFill>
                  <a:srgbClr val="00B050"/>
                </a:solidFill>
              </a:rPr>
              <a:t> </a:t>
            </a:r>
            <a:endParaRPr lang="en-IN" sz="2800" b="1" dirty="0" smtClean="0">
              <a:solidFill>
                <a:srgbClr val="00B050"/>
              </a:solidFill>
            </a:endParaRPr>
          </a:p>
          <a:p>
            <a:pPr marL="624078" indent="-514350" algn="just">
              <a:buAutoNum type="arabicPeriod"/>
            </a:pPr>
            <a:r>
              <a:rPr lang="en-IN" sz="2800" b="1" dirty="0" err="1" smtClean="0">
                <a:solidFill>
                  <a:srgbClr val="00B050"/>
                </a:solidFill>
              </a:rPr>
              <a:t>संवाद</a:t>
            </a:r>
            <a:r>
              <a:rPr lang="en-IN" sz="2800" dirty="0" smtClean="0">
                <a:solidFill>
                  <a:srgbClr val="00B050"/>
                </a:solidFill>
              </a:rPr>
              <a:t>/</a:t>
            </a:r>
            <a:r>
              <a:rPr lang="en-IN" sz="2800" b="1" dirty="0" err="1" smtClean="0">
                <a:solidFill>
                  <a:srgbClr val="00B050"/>
                </a:solidFill>
              </a:rPr>
              <a:t>कथोपकथन</a:t>
            </a:r>
            <a:r>
              <a:rPr lang="en-IN" sz="2800" b="1" dirty="0" smtClean="0">
                <a:solidFill>
                  <a:srgbClr val="00B050"/>
                </a:solidFill>
              </a:rPr>
              <a:t> </a:t>
            </a:r>
            <a:endParaRPr lang="en-IN" sz="2800" b="1" dirty="0" smtClean="0">
              <a:solidFill>
                <a:srgbClr val="00B050"/>
              </a:solidFill>
            </a:endParaRPr>
          </a:p>
          <a:p>
            <a:pPr marL="624078" indent="-514350" algn="just">
              <a:buAutoNum type="arabicPeriod"/>
            </a:pPr>
            <a:r>
              <a:rPr lang="en-IN" sz="2800" b="1" dirty="0" err="1" smtClean="0">
                <a:solidFill>
                  <a:srgbClr val="00B050"/>
                </a:solidFill>
              </a:rPr>
              <a:t>भाषा-शैली</a:t>
            </a:r>
            <a:r>
              <a:rPr lang="en-IN" sz="2800" b="1" dirty="0" smtClean="0">
                <a:solidFill>
                  <a:srgbClr val="00B050"/>
                </a:solidFill>
              </a:rPr>
              <a:t> </a:t>
            </a:r>
            <a:endParaRPr lang="en-IN" b="1" dirty="0" smtClean="0">
              <a:solidFill>
                <a:srgbClr val="00B050"/>
              </a:solidFill>
            </a:endParaRPr>
          </a:p>
          <a:p>
            <a:pPr marL="624078" indent="-514350" algn="just">
              <a:buAutoNum type="arabicPeriod"/>
            </a:pPr>
            <a:r>
              <a:rPr lang="en-IN" sz="2800" b="1" dirty="0" err="1" smtClean="0">
                <a:solidFill>
                  <a:srgbClr val="00B050"/>
                </a:solidFill>
              </a:rPr>
              <a:t>उद्देश्य</a:t>
            </a:r>
            <a:r>
              <a:rPr lang="en-IN" sz="2800" b="1" dirty="0" smtClean="0">
                <a:solidFill>
                  <a:srgbClr val="00B050"/>
                </a:solidFill>
              </a:rPr>
              <a:t> </a:t>
            </a:r>
            <a:r>
              <a:rPr lang="en-IN" sz="2800" b="1" dirty="0" smtClean="0">
                <a:solidFill>
                  <a:srgbClr val="FF0000"/>
                </a:solidFill>
              </a:rPr>
              <a:t>:</a:t>
            </a:r>
            <a:r>
              <a:rPr lang="en-IN" dirty="0" smtClean="0"/>
              <a:t/>
            </a:r>
            <a:br>
              <a:rPr lang="en-IN" dirty="0" smtClean="0"/>
            </a:br>
            <a:endParaRPr lang="en-IN" dirty="0" smtClean="0"/>
          </a:p>
          <a:p>
            <a:pPr>
              <a:buNone/>
            </a:pPr>
            <a:r>
              <a:rPr lang="en-IN" b="1" dirty="0" smtClean="0"/>
              <a:t> </a:t>
            </a:r>
            <a:endParaRPr lang="en-IN" dirty="0" smtClean="0"/>
          </a:p>
          <a:p>
            <a:endParaRPr lang="en-IN" dirty="0"/>
          </a:p>
        </p:txBody>
      </p:sp>
      <p:sp>
        <p:nvSpPr>
          <p:cNvPr id="2" name="Title 1"/>
          <p:cNvSpPr>
            <a:spLocks noGrp="1"/>
          </p:cNvSpPr>
          <p:nvPr>
            <p:ph type="title"/>
          </p:nvPr>
        </p:nvSpPr>
        <p:spPr/>
        <p:txBody>
          <a:bodyPr>
            <a:normAutofit/>
          </a:bodyPr>
          <a:lstStyle/>
          <a:p>
            <a:pPr algn="ctr"/>
            <a:r>
              <a:rPr lang="en-IN" sz="3200" dirty="0" smtClean="0">
                <a:solidFill>
                  <a:srgbClr val="FF0000"/>
                </a:solidFill>
              </a:rPr>
              <a:t>  : </a:t>
            </a:r>
            <a:r>
              <a:rPr lang="en-IN" sz="3200" dirty="0" err="1" smtClean="0">
                <a:solidFill>
                  <a:srgbClr val="FF0000"/>
                </a:solidFill>
              </a:rPr>
              <a:t>कहानी</a:t>
            </a:r>
            <a:r>
              <a:rPr lang="en-IN" sz="3200" dirty="0" smtClean="0">
                <a:solidFill>
                  <a:srgbClr val="FF0000"/>
                </a:solidFill>
              </a:rPr>
              <a:t> </a:t>
            </a:r>
            <a:r>
              <a:rPr lang="en-IN" sz="3200" dirty="0" err="1" smtClean="0">
                <a:solidFill>
                  <a:srgbClr val="FF0000"/>
                </a:solidFill>
              </a:rPr>
              <a:t>के</a:t>
            </a:r>
            <a:r>
              <a:rPr lang="en-IN" sz="3200" dirty="0" smtClean="0">
                <a:solidFill>
                  <a:srgbClr val="FF0000"/>
                </a:solidFill>
              </a:rPr>
              <a:t> </a:t>
            </a:r>
            <a:r>
              <a:rPr lang="en-IN" sz="3200" dirty="0" err="1" smtClean="0">
                <a:solidFill>
                  <a:srgbClr val="FF0000"/>
                </a:solidFill>
              </a:rPr>
              <a:t>तत्व</a:t>
            </a:r>
            <a:r>
              <a:rPr lang="en-IN" sz="3200" dirty="0" smtClean="0">
                <a:solidFill>
                  <a:srgbClr val="FF0000"/>
                </a:solidFill>
              </a:rPr>
              <a:t> :</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err="1" smtClean="0"/>
              <a:t>संक्षिप्तता</a:t>
            </a:r>
            <a:r>
              <a:rPr lang="en-IN" dirty="0" smtClean="0"/>
              <a:t>’ कहानी के </a:t>
            </a:r>
            <a:r>
              <a:rPr lang="en-IN" dirty="0" err="1" smtClean="0"/>
              <a:t>कथानक</a:t>
            </a:r>
            <a:r>
              <a:rPr lang="en-IN" dirty="0" smtClean="0"/>
              <a:t> </a:t>
            </a:r>
            <a:r>
              <a:rPr lang="en-IN" dirty="0" err="1" smtClean="0"/>
              <a:t>का</a:t>
            </a:r>
            <a:r>
              <a:rPr lang="en-IN" dirty="0" smtClean="0"/>
              <a:t> </a:t>
            </a:r>
            <a:r>
              <a:rPr lang="en-IN" dirty="0" err="1" smtClean="0"/>
              <a:t>अनिवार्य</a:t>
            </a:r>
            <a:r>
              <a:rPr lang="en-IN" dirty="0" smtClean="0"/>
              <a:t> </a:t>
            </a:r>
            <a:r>
              <a:rPr lang="en-IN" dirty="0" err="1" smtClean="0"/>
              <a:t>गुण</a:t>
            </a:r>
            <a:r>
              <a:rPr lang="en-IN" dirty="0" smtClean="0"/>
              <a:t> </a:t>
            </a:r>
            <a:r>
              <a:rPr lang="en-IN" dirty="0" err="1" smtClean="0"/>
              <a:t>है</a:t>
            </a:r>
            <a:r>
              <a:rPr lang="en-IN" dirty="0" smtClean="0"/>
              <a:t>।</a:t>
            </a:r>
          </a:p>
          <a:p>
            <a:pPr algn="just"/>
            <a:r>
              <a:rPr lang="en-IN" dirty="0" err="1" smtClean="0"/>
              <a:t>कथानक</a:t>
            </a:r>
            <a:r>
              <a:rPr lang="en-IN" dirty="0" smtClean="0"/>
              <a:t> </a:t>
            </a:r>
            <a:r>
              <a:rPr lang="en-IN" dirty="0" err="1" smtClean="0"/>
              <a:t>की</a:t>
            </a:r>
            <a:r>
              <a:rPr lang="en-IN" dirty="0" smtClean="0"/>
              <a:t> </a:t>
            </a:r>
            <a:r>
              <a:rPr lang="en-IN" dirty="0" err="1" smtClean="0"/>
              <a:t>पांच</a:t>
            </a:r>
            <a:r>
              <a:rPr lang="en-IN" dirty="0" smtClean="0"/>
              <a:t> </a:t>
            </a:r>
            <a:r>
              <a:rPr lang="en-IN" dirty="0" err="1" smtClean="0"/>
              <a:t>दशाएं</a:t>
            </a:r>
            <a:r>
              <a:rPr lang="en-IN" dirty="0" smtClean="0"/>
              <a:t> </a:t>
            </a:r>
            <a:r>
              <a:rPr lang="en-IN" dirty="0" err="1" smtClean="0"/>
              <a:t>होती</a:t>
            </a:r>
            <a:r>
              <a:rPr lang="en-IN" dirty="0" smtClean="0"/>
              <a:t> </a:t>
            </a:r>
            <a:r>
              <a:rPr lang="en-IN" dirty="0" err="1" smtClean="0"/>
              <a:t>है</a:t>
            </a:r>
            <a:r>
              <a:rPr lang="en-IN" dirty="0" smtClean="0"/>
              <a:t>। </a:t>
            </a:r>
          </a:p>
          <a:p>
            <a:pPr algn="just"/>
            <a:r>
              <a:rPr lang="en-IN" dirty="0" err="1" smtClean="0"/>
              <a:t>आरंभ</a:t>
            </a:r>
            <a:r>
              <a:rPr lang="en-IN" dirty="0" smtClean="0"/>
              <a:t>, </a:t>
            </a:r>
            <a:r>
              <a:rPr lang="en-IN" dirty="0" err="1" smtClean="0"/>
              <a:t>विकास</a:t>
            </a:r>
            <a:r>
              <a:rPr lang="en-IN" dirty="0" smtClean="0"/>
              <a:t>, </a:t>
            </a:r>
            <a:r>
              <a:rPr lang="en-IN" dirty="0" err="1" smtClean="0"/>
              <a:t>कोतुहल</a:t>
            </a:r>
            <a:r>
              <a:rPr lang="en-IN" dirty="0" smtClean="0"/>
              <a:t>, </a:t>
            </a:r>
            <a:r>
              <a:rPr lang="en-IN" dirty="0" err="1" smtClean="0"/>
              <a:t>चरमसीमा</a:t>
            </a:r>
            <a:r>
              <a:rPr lang="en-IN" dirty="0" smtClean="0"/>
              <a:t> </a:t>
            </a:r>
            <a:r>
              <a:rPr lang="en-IN" dirty="0" err="1" smtClean="0"/>
              <a:t>और</a:t>
            </a:r>
            <a:r>
              <a:rPr lang="en-IN" dirty="0" smtClean="0"/>
              <a:t> </a:t>
            </a:r>
            <a:r>
              <a:rPr lang="en-IN" dirty="0" err="1" smtClean="0"/>
              <a:t>अंत</a:t>
            </a:r>
            <a:r>
              <a:rPr lang="en-IN" dirty="0" smtClean="0"/>
              <a:t>। </a:t>
            </a:r>
            <a:endParaRPr lang="en-IN" dirty="0" smtClean="0"/>
          </a:p>
          <a:p>
            <a:pPr algn="just"/>
            <a:r>
              <a:rPr lang="en-IN" dirty="0" err="1" smtClean="0"/>
              <a:t>परंतु</a:t>
            </a:r>
            <a:r>
              <a:rPr lang="en-IN" dirty="0" smtClean="0"/>
              <a:t> </a:t>
            </a:r>
            <a:r>
              <a:rPr lang="en-IN" dirty="0" err="1" smtClean="0"/>
              <a:t>प्रत्येक</a:t>
            </a:r>
            <a:r>
              <a:rPr lang="en-IN" dirty="0" smtClean="0"/>
              <a:t> कहानी </a:t>
            </a:r>
            <a:r>
              <a:rPr lang="en-IN" dirty="0" err="1" smtClean="0"/>
              <a:t>में</a:t>
            </a:r>
            <a:r>
              <a:rPr lang="en-IN" dirty="0" smtClean="0"/>
              <a:t> </a:t>
            </a:r>
            <a:r>
              <a:rPr lang="en-IN" dirty="0" err="1" smtClean="0"/>
              <a:t>पांचों</a:t>
            </a:r>
            <a:r>
              <a:rPr lang="en-IN" dirty="0" smtClean="0"/>
              <a:t> </a:t>
            </a:r>
            <a:r>
              <a:rPr lang="en-IN" dirty="0" err="1" smtClean="0"/>
              <a:t>अवस्थाएं</a:t>
            </a:r>
            <a:r>
              <a:rPr lang="en-IN" dirty="0" smtClean="0"/>
              <a:t> </a:t>
            </a:r>
            <a:r>
              <a:rPr lang="en-IN" dirty="0" err="1" smtClean="0"/>
              <a:t>नहीं</a:t>
            </a:r>
            <a:r>
              <a:rPr lang="en-IN" dirty="0" smtClean="0"/>
              <a:t> </a:t>
            </a:r>
            <a:r>
              <a:rPr lang="en-IN" dirty="0" err="1" smtClean="0"/>
              <a:t>होती</a:t>
            </a:r>
            <a:r>
              <a:rPr lang="en-IN" dirty="0" smtClean="0"/>
              <a:t>। </a:t>
            </a:r>
          </a:p>
          <a:p>
            <a:pPr algn="just"/>
            <a:r>
              <a:rPr lang="en-IN" dirty="0" err="1" smtClean="0"/>
              <a:t>अधिकांश</a:t>
            </a:r>
            <a:r>
              <a:rPr lang="en-IN" dirty="0" smtClean="0"/>
              <a:t> कहानी </a:t>
            </a:r>
            <a:r>
              <a:rPr lang="en-IN" dirty="0" err="1" smtClean="0"/>
              <a:t>में</a:t>
            </a:r>
            <a:r>
              <a:rPr lang="en-IN" dirty="0" smtClean="0"/>
              <a:t> </a:t>
            </a:r>
            <a:r>
              <a:rPr lang="en-IN" dirty="0" err="1" smtClean="0"/>
              <a:t>कथानक</a:t>
            </a:r>
            <a:r>
              <a:rPr lang="en-IN" dirty="0" smtClean="0"/>
              <a:t> </a:t>
            </a:r>
            <a:r>
              <a:rPr lang="en-IN" dirty="0" err="1" smtClean="0"/>
              <a:t>संघर्ष</a:t>
            </a:r>
            <a:r>
              <a:rPr lang="en-IN" dirty="0" smtClean="0"/>
              <a:t> </a:t>
            </a:r>
            <a:r>
              <a:rPr lang="en-IN" dirty="0" err="1" smtClean="0"/>
              <a:t>की</a:t>
            </a:r>
            <a:r>
              <a:rPr lang="en-IN" dirty="0" smtClean="0"/>
              <a:t> </a:t>
            </a:r>
            <a:r>
              <a:rPr lang="en-IN" dirty="0" err="1" smtClean="0"/>
              <a:t>स्थिति</a:t>
            </a:r>
            <a:r>
              <a:rPr lang="en-IN" dirty="0" smtClean="0"/>
              <a:t> </a:t>
            </a:r>
            <a:r>
              <a:rPr lang="en-IN" dirty="0" err="1" smtClean="0"/>
              <a:t>को</a:t>
            </a:r>
            <a:r>
              <a:rPr lang="en-IN" dirty="0" smtClean="0"/>
              <a:t> </a:t>
            </a:r>
            <a:r>
              <a:rPr lang="en-IN" dirty="0" err="1" smtClean="0"/>
              <a:t>पार</a:t>
            </a:r>
            <a:r>
              <a:rPr lang="en-IN" dirty="0" smtClean="0"/>
              <a:t> </a:t>
            </a:r>
            <a:r>
              <a:rPr lang="en-IN" dirty="0" err="1" smtClean="0"/>
              <a:t>करता</a:t>
            </a:r>
            <a:r>
              <a:rPr lang="en-IN" dirty="0" smtClean="0"/>
              <a:t> </a:t>
            </a:r>
            <a:r>
              <a:rPr lang="en-IN" dirty="0" err="1" smtClean="0"/>
              <a:t>है</a:t>
            </a:r>
            <a:r>
              <a:rPr lang="en-IN" dirty="0" smtClean="0"/>
              <a:t>, </a:t>
            </a:r>
            <a:r>
              <a:rPr lang="en-IN" dirty="0" err="1" smtClean="0"/>
              <a:t>विकास</a:t>
            </a:r>
            <a:r>
              <a:rPr lang="en-IN" dirty="0" smtClean="0"/>
              <a:t> </a:t>
            </a:r>
            <a:r>
              <a:rPr lang="en-IN" dirty="0" err="1" smtClean="0"/>
              <a:t>को</a:t>
            </a:r>
            <a:r>
              <a:rPr lang="en-IN" dirty="0" smtClean="0"/>
              <a:t> </a:t>
            </a:r>
            <a:r>
              <a:rPr lang="en-IN" dirty="0" err="1" smtClean="0"/>
              <a:t>प्राप्त</a:t>
            </a:r>
            <a:r>
              <a:rPr lang="en-IN" dirty="0" smtClean="0"/>
              <a:t> </a:t>
            </a:r>
            <a:r>
              <a:rPr lang="en-IN" dirty="0" err="1" smtClean="0"/>
              <a:t>कर</a:t>
            </a:r>
            <a:r>
              <a:rPr lang="en-IN" dirty="0" smtClean="0"/>
              <a:t> </a:t>
            </a:r>
            <a:r>
              <a:rPr lang="en-IN" dirty="0" err="1" smtClean="0"/>
              <a:t>कौतूहल</a:t>
            </a:r>
            <a:r>
              <a:rPr lang="en-IN" dirty="0" smtClean="0"/>
              <a:t> </a:t>
            </a:r>
            <a:r>
              <a:rPr lang="en-IN" dirty="0" err="1" smtClean="0"/>
              <a:t>को</a:t>
            </a:r>
            <a:r>
              <a:rPr lang="en-IN" dirty="0" smtClean="0"/>
              <a:t> </a:t>
            </a:r>
            <a:r>
              <a:rPr lang="en-IN" dirty="0" err="1" smtClean="0"/>
              <a:t>जगाता</a:t>
            </a:r>
            <a:r>
              <a:rPr lang="en-IN" dirty="0" smtClean="0"/>
              <a:t> </a:t>
            </a:r>
            <a:r>
              <a:rPr lang="en-IN" dirty="0" err="1" smtClean="0"/>
              <a:t>हुआ</a:t>
            </a:r>
            <a:r>
              <a:rPr lang="en-IN" dirty="0" smtClean="0"/>
              <a:t>, </a:t>
            </a:r>
            <a:r>
              <a:rPr lang="en-IN" dirty="0" err="1" smtClean="0"/>
              <a:t>चरम</a:t>
            </a:r>
            <a:r>
              <a:rPr lang="en-IN" dirty="0" smtClean="0"/>
              <a:t> </a:t>
            </a:r>
            <a:r>
              <a:rPr lang="en-IN" dirty="0" err="1" smtClean="0"/>
              <a:t>सीमा</a:t>
            </a:r>
            <a:r>
              <a:rPr lang="en-IN" dirty="0" smtClean="0"/>
              <a:t> </a:t>
            </a:r>
            <a:r>
              <a:rPr lang="en-IN" dirty="0" err="1" smtClean="0"/>
              <a:t>पर</a:t>
            </a:r>
            <a:r>
              <a:rPr lang="en-IN" dirty="0" smtClean="0"/>
              <a:t> </a:t>
            </a:r>
            <a:r>
              <a:rPr lang="en-IN" dirty="0" err="1" smtClean="0"/>
              <a:t>पहुंचता</a:t>
            </a:r>
            <a:r>
              <a:rPr lang="en-IN" dirty="0" smtClean="0"/>
              <a:t> </a:t>
            </a:r>
            <a:r>
              <a:rPr lang="en-IN" dirty="0" err="1" smtClean="0"/>
              <a:t>है</a:t>
            </a:r>
            <a:r>
              <a:rPr lang="en-IN" dirty="0" smtClean="0"/>
              <a:t> </a:t>
            </a:r>
            <a:r>
              <a:rPr lang="en-IN" dirty="0" err="1" smtClean="0"/>
              <a:t>और</a:t>
            </a:r>
            <a:r>
              <a:rPr lang="en-IN" dirty="0" smtClean="0"/>
              <a:t> </a:t>
            </a:r>
            <a:r>
              <a:rPr lang="en-IN" dirty="0" err="1" smtClean="0"/>
              <a:t>उसी</a:t>
            </a:r>
            <a:r>
              <a:rPr lang="en-IN" dirty="0" smtClean="0"/>
              <a:t> के </a:t>
            </a:r>
            <a:r>
              <a:rPr lang="en-IN" dirty="0" err="1" smtClean="0"/>
              <a:t>साथ</a:t>
            </a:r>
            <a:r>
              <a:rPr lang="en-IN" dirty="0" smtClean="0"/>
              <a:t> कहानी </a:t>
            </a:r>
            <a:r>
              <a:rPr lang="en-IN" dirty="0" err="1" smtClean="0"/>
              <a:t>का</a:t>
            </a:r>
            <a:r>
              <a:rPr lang="en-IN" dirty="0" smtClean="0"/>
              <a:t> </a:t>
            </a:r>
            <a:r>
              <a:rPr lang="en-IN" dirty="0" err="1" smtClean="0"/>
              <a:t>अंत</a:t>
            </a:r>
            <a:r>
              <a:rPr lang="en-IN" dirty="0" smtClean="0"/>
              <a:t> </a:t>
            </a:r>
            <a:r>
              <a:rPr lang="en-IN" dirty="0" err="1" smtClean="0"/>
              <a:t>हो</a:t>
            </a:r>
            <a:r>
              <a:rPr lang="en-IN" dirty="0" smtClean="0"/>
              <a:t> </a:t>
            </a:r>
            <a:r>
              <a:rPr lang="en-IN" dirty="0" err="1" smtClean="0"/>
              <a:t>जाता</a:t>
            </a:r>
            <a:r>
              <a:rPr lang="en-IN" dirty="0" smtClean="0"/>
              <a:t> </a:t>
            </a:r>
            <a:r>
              <a:rPr lang="en-IN" dirty="0" err="1" smtClean="0"/>
              <a:t>है</a:t>
            </a:r>
            <a:r>
              <a:rPr lang="en-IN" dirty="0" smtClean="0"/>
              <a:t>।</a:t>
            </a:r>
          </a:p>
          <a:p>
            <a:pPr>
              <a:buNone/>
            </a:pPr>
            <a:r>
              <a:rPr lang="en-IN" b="1" dirty="0" smtClean="0"/>
              <a:t> </a:t>
            </a:r>
            <a:endParaRPr lang="en-IN" dirty="0" smtClean="0"/>
          </a:p>
          <a:p>
            <a:endParaRPr lang="en-IN" dirty="0"/>
          </a:p>
        </p:txBody>
      </p:sp>
      <p:sp>
        <p:nvSpPr>
          <p:cNvPr id="2" name="Title 1"/>
          <p:cNvSpPr>
            <a:spLocks noGrp="1"/>
          </p:cNvSpPr>
          <p:nvPr>
            <p:ph type="title"/>
          </p:nvPr>
        </p:nvSpPr>
        <p:spPr/>
        <p:txBody>
          <a:bodyPr>
            <a:normAutofit/>
          </a:bodyPr>
          <a:lstStyle/>
          <a:p>
            <a:pPr algn="ctr"/>
            <a:r>
              <a:rPr lang="en-IN" sz="3200" dirty="0" smtClean="0"/>
              <a:t> </a:t>
            </a:r>
            <a:r>
              <a:rPr lang="en-IN" sz="3200" dirty="0" smtClean="0">
                <a:solidFill>
                  <a:srgbClr val="00B050"/>
                </a:solidFill>
              </a:rPr>
              <a:t>1. </a:t>
            </a:r>
            <a:r>
              <a:rPr lang="en-IN" sz="3200" dirty="0" err="1" smtClean="0">
                <a:solidFill>
                  <a:srgbClr val="00B050"/>
                </a:solidFill>
              </a:rPr>
              <a:t>कथावस्तु</a:t>
            </a:r>
            <a:r>
              <a:rPr lang="en-IN" sz="3200" dirty="0" smtClean="0">
                <a:solidFill>
                  <a:srgbClr val="00B050"/>
                </a:solidFill>
              </a:rPr>
              <a:t/>
            </a:r>
            <a:br>
              <a:rPr lang="en-IN" sz="3200" dirty="0" smtClean="0">
                <a:solidFill>
                  <a:srgbClr val="00B050"/>
                </a:solidFill>
              </a:rPr>
            </a:b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IN" dirty="0" err="1" smtClean="0"/>
              <a:t>आधुनिक</a:t>
            </a:r>
            <a:r>
              <a:rPr lang="en-IN" dirty="0" smtClean="0"/>
              <a:t> कहानी </a:t>
            </a:r>
            <a:r>
              <a:rPr lang="en-IN" dirty="0" err="1" smtClean="0"/>
              <a:t>में</a:t>
            </a:r>
            <a:r>
              <a:rPr lang="en-IN" dirty="0" smtClean="0"/>
              <a:t> </a:t>
            </a:r>
            <a:r>
              <a:rPr lang="en-IN" dirty="0" err="1" smtClean="0"/>
              <a:t>यथार्थ</a:t>
            </a:r>
            <a:r>
              <a:rPr lang="en-IN" dirty="0" smtClean="0"/>
              <a:t> </a:t>
            </a:r>
            <a:r>
              <a:rPr lang="en-IN" dirty="0" err="1" smtClean="0"/>
              <a:t>को</a:t>
            </a:r>
            <a:r>
              <a:rPr lang="en-IN" dirty="0" smtClean="0"/>
              <a:t> </a:t>
            </a:r>
            <a:r>
              <a:rPr lang="en-IN" dirty="0" err="1" smtClean="0"/>
              <a:t>मनोविज्ञान</a:t>
            </a:r>
            <a:r>
              <a:rPr lang="en-IN" dirty="0" smtClean="0"/>
              <a:t> </a:t>
            </a:r>
            <a:r>
              <a:rPr lang="en-IN" dirty="0" err="1" smtClean="0"/>
              <a:t>पर</a:t>
            </a:r>
            <a:r>
              <a:rPr lang="en-IN" dirty="0" smtClean="0"/>
              <a:t> </a:t>
            </a:r>
            <a:r>
              <a:rPr lang="en-IN" dirty="0" err="1" smtClean="0"/>
              <a:t>बल</a:t>
            </a:r>
            <a:r>
              <a:rPr lang="en-IN" dirty="0" smtClean="0"/>
              <a:t> </a:t>
            </a:r>
            <a:r>
              <a:rPr lang="en-IN" dirty="0" err="1" smtClean="0"/>
              <a:t>दिया</a:t>
            </a:r>
            <a:r>
              <a:rPr lang="en-IN" dirty="0" smtClean="0"/>
              <a:t> </a:t>
            </a:r>
            <a:r>
              <a:rPr lang="en-IN" dirty="0" err="1" smtClean="0"/>
              <a:t>जाने</a:t>
            </a:r>
            <a:r>
              <a:rPr lang="en-IN" dirty="0" smtClean="0"/>
              <a:t> </a:t>
            </a:r>
            <a:r>
              <a:rPr lang="en-IN" dirty="0" err="1" smtClean="0"/>
              <a:t>लगा</a:t>
            </a:r>
            <a:r>
              <a:rPr lang="en-IN" dirty="0" smtClean="0"/>
              <a:t> </a:t>
            </a:r>
            <a:r>
              <a:rPr lang="en-IN" dirty="0" err="1" smtClean="0"/>
              <a:t>है</a:t>
            </a:r>
            <a:r>
              <a:rPr lang="en-IN" dirty="0" smtClean="0"/>
              <a:t>। </a:t>
            </a:r>
            <a:r>
              <a:rPr lang="hi-IN" dirty="0" smtClean="0"/>
              <a:t>अतः</a:t>
            </a:r>
            <a:r>
              <a:rPr lang="en-IN" dirty="0" smtClean="0"/>
              <a:t> </a:t>
            </a:r>
            <a:r>
              <a:rPr lang="en-IN" dirty="0" err="1" smtClean="0"/>
              <a:t>उसमें</a:t>
            </a:r>
            <a:r>
              <a:rPr lang="en-IN" dirty="0" smtClean="0"/>
              <a:t> </a:t>
            </a:r>
            <a:r>
              <a:rPr lang="en-IN" dirty="0" err="1" smtClean="0"/>
              <a:t>चरित्र</a:t>
            </a:r>
            <a:r>
              <a:rPr lang="en-IN" dirty="0" smtClean="0"/>
              <a:t> </a:t>
            </a:r>
            <a:r>
              <a:rPr lang="en-IN" dirty="0" err="1" smtClean="0"/>
              <a:t>चित्रण</a:t>
            </a:r>
            <a:r>
              <a:rPr lang="en-IN" dirty="0" smtClean="0"/>
              <a:t> </a:t>
            </a:r>
            <a:r>
              <a:rPr lang="en-IN" dirty="0" err="1" smtClean="0"/>
              <a:t>को</a:t>
            </a:r>
            <a:r>
              <a:rPr lang="en-IN" dirty="0" smtClean="0"/>
              <a:t> </a:t>
            </a:r>
            <a:r>
              <a:rPr lang="en-IN" dirty="0" err="1" smtClean="0"/>
              <a:t>अधिक</a:t>
            </a:r>
            <a:r>
              <a:rPr lang="en-IN" dirty="0" smtClean="0"/>
              <a:t> </a:t>
            </a:r>
            <a:r>
              <a:rPr lang="en-IN" dirty="0" err="1" smtClean="0"/>
              <a:t>महत्व</a:t>
            </a:r>
            <a:r>
              <a:rPr lang="en-IN" dirty="0" smtClean="0"/>
              <a:t> </a:t>
            </a:r>
            <a:r>
              <a:rPr lang="en-IN" dirty="0" err="1" smtClean="0"/>
              <a:t>दिया</a:t>
            </a:r>
            <a:r>
              <a:rPr lang="en-IN" dirty="0" smtClean="0"/>
              <a:t> </a:t>
            </a:r>
            <a:r>
              <a:rPr lang="en-IN" dirty="0" err="1" smtClean="0"/>
              <a:t>है</a:t>
            </a:r>
            <a:r>
              <a:rPr lang="en-IN" dirty="0" smtClean="0"/>
              <a:t>। </a:t>
            </a:r>
            <a:r>
              <a:rPr lang="en-IN" dirty="0" err="1" smtClean="0"/>
              <a:t>अब</a:t>
            </a:r>
            <a:r>
              <a:rPr lang="en-IN" dirty="0" smtClean="0"/>
              <a:t> </a:t>
            </a:r>
            <a:r>
              <a:rPr lang="en-IN" dirty="0" err="1" smtClean="0"/>
              <a:t>घटना</a:t>
            </a:r>
            <a:r>
              <a:rPr lang="en-IN" dirty="0" smtClean="0"/>
              <a:t> </a:t>
            </a:r>
            <a:r>
              <a:rPr lang="en-IN" dirty="0" err="1" smtClean="0"/>
              <a:t>और</a:t>
            </a:r>
            <a:r>
              <a:rPr lang="en-IN" dirty="0" smtClean="0"/>
              <a:t> </a:t>
            </a:r>
            <a:r>
              <a:rPr lang="en-IN" dirty="0" err="1" smtClean="0"/>
              <a:t>कार्य</a:t>
            </a:r>
            <a:r>
              <a:rPr lang="en-IN" dirty="0" smtClean="0"/>
              <a:t> </a:t>
            </a:r>
            <a:r>
              <a:rPr lang="en-IN" dirty="0" err="1" smtClean="0"/>
              <a:t>व्यापार</a:t>
            </a:r>
            <a:r>
              <a:rPr lang="en-IN" dirty="0" smtClean="0"/>
              <a:t> के </a:t>
            </a:r>
            <a:r>
              <a:rPr lang="en-IN" dirty="0" err="1" smtClean="0"/>
              <a:t>स्थान</a:t>
            </a:r>
            <a:r>
              <a:rPr lang="en-IN" dirty="0" smtClean="0"/>
              <a:t> </a:t>
            </a:r>
            <a:r>
              <a:rPr lang="en-IN" dirty="0" err="1" smtClean="0"/>
              <a:t>पर</a:t>
            </a:r>
            <a:r>
              <a:rPr lang="en-IN" dirty="0" smtClean="0"/>
              <a:t> </a:t>
            </a:r>
            <a:r>
              <a:rPr lang="en-IN" dirty="0" err="1" smtClean="0"/>
              <a:t>पात्र</a:t>
            </a:r>
            <a:r>
              <a:rPr lang="en-IN" dirty="0" smtClean="0"/>
              <a:t> </a:t>
            </a:r>
            <a:r>
              <a:rPr lang="en-IN" dirty="0" err="1" smtClean="0"/>
              <a:t>और</a:t>
            </a:r>
            <a:r>
              <a:rPr lang="en-IN" dirty="0" smtClean="0"/>
              <a:t> </a:t>
            </a:r>
            <a:r>
              <a:rPr lang="en-IN" dirty="0" err="1" smtClean="0"/>
              <a:t>उसका</a:t>
            </a:r>
            <a:r>
              <a:rPr lang="en-IN" dirty="0" smtClean="0"/>
              <a:t> </a:t>
            </a:r>
            <a:r>
              <a:rPr lang="en-IN" dirty="0" err="1" smtClean="0"/>
              <a:t>संघर्ष</a:t>
            </a:r>
            <a:r>
              <a:rPr lang="en-IN" dirty="0" smtClean="0"/>
              <a:t> </a:t>
            </a:r>
            <a:r>
              <a:rPr lang="en-IN" dirty="0" err="1" smtClean="0"/>
              <a:t>ही</a:t>
            </a:r>
            <a:r>
              <a:rPr lang="en-IN" dirty="0" smtClean="0"/>
              <a:t> कहानी </a:t>
            </a:r>
            <a:r>
              <a:rPr lang="en-IN" dirty="0" err="1" smtClean="0"/>
              <a:t>की</a:t>
            </a:r>
            <a:r>
              <a:rPr lang="en-IN" dirty="0" smtClean="0"/>
              <a:t> </a:t>
            </a:r>
            <a:r>
              <a:rPr lang="en-IN" dirty="0" err="1" smtClean="0"/>
              <a:t>मूल</a:t>
            </a:r>
            <a:r>
              <a:rPr lang="en-IN" dirty="0" smtClean="0"/>
              <a:t> </a:t>
            </a:r>
            <a:r>
              <a:rPr lang="en-IN" dirty="0" err="1" smtClean="0"/>
              <a:t>धुरी</a:t>
            </a:r>
            <a:r>
              <a:rPr lang="en-IN" dirty="0" smtClean="0"/>
              <a:t> </a:t>
            </a:r>
            <a:r>
              <a:rPr lang="en-IN" dirty="0" err="1" smtClean="0"/>
              <a:t>बन</a:t>
            </a:r>
            <a:r>
              <a:rPr lang="en-IN" dirty="0" smtClean="0"/>
              <a:t> </a:t>
            </a:r>
            <a:r>
              <a:rPr lang="en-IN" dirty="0" err="1" smtClean="0"/>
              <a:t>गए</a:t>
            </a:r>
            <a:r>
              <a:rPr lang="en-IN" dirty="0" smtClean="0"/>
              <a:t> </a:t>
            </a:r>
            <a:r>
              <a:rPr lang="en-IN" dirty="0" err="1" smtClean="0"/>
              <a:t>हैं</a:t>
            </a:r>
            <a:r>
              <a:rPr lang="en-IN" dirty="0" smtClean="0"/>
              <a:t>।</a:t>
            </a:r>
            <a:endParaRPr lang="en-IN" dirty="0" smtClean="0"/>
          </a:p>
          <a:p>
            <a:pPr algn="just"/>
            <a:r>
              <a:rPr lang="en-IN" dirty="0" err="1" smtClean="0"/>
              <a:t>कहानी</a:t>
            </a:r>
            <a:r>
              <a:rPr lang="en-IN" dirty="0" smtClean="0"/>
              <a:t> </a:t>
            </a:r>
            <a:r>
              <a:rPr lang="en-IN" dirty="0" smtClean="0"/>
              <a:t>के </a:t>
            </a:r>
            <a:r>
              <a:rPr lang="en-IN" dirty="0" err="1" smtClean="0"/>
              <a:t>छोटे</a:t>
            </a:r>
            <a:r>
              <a:rPr lang="en-IN" dirty="0" smtClean="0"/>
              <a:t> </a:t>
            </a:r>
            <a:r>
              <a:rPr lang="en-IN" dirty="0" err="1" smtClean="0"/>
              <a:t>आकार</a:t>
            </a:r>
            <a:r>
              <a:rPr lang="en-IN" dirty="0" smtClean="0"/>
              <a:t> </a:t>
            </a:r>
            <a:r>
              <a:rPr lang="en-IN" dirty="0" err="1" smtClean="0"/>
              <a:t>तथा</a:t>
            </a:r>
            <a:r>
              <a:rPr lang="en-IN" dirty="0" smtClean="0"/>
              <a:t> </a:t>
            </a:r>
            <a:r>
              <a:rPr lang="en-IN" dirty="0" err="1" smtClean="0"/>
              <a:t>तीव्र</a:t>
            </a:r>
            <a:r>
              <a:rPr lang="en-IN" dirty="0" smtClean="0"/>
              <a:t> </a:t>
            </a:r>
            <a:r>
              <a:rPr lang="en-IN" dirty="0" err="1" smtClean="0"/>
              <a:t>प्रभाव</a:t>
            </a:r>
            <a:r>
              <a:rPr lang="en-IN" dirty="0" smtClean="0"/>
              <a:t> के </a:t>
            </a:r>
            <a:r>
              <a:rPr lang="en-IN" dirty="0" err="1" smtClean="0"/>
              <a:t>कारण</a:t>
            </a:r>
            <a:r>
              <a:rPr lang="en-IN" dirty="0" smtClean="0"/>
              <a:t> </a:t>
            </a:r>
            <a:r>
              <a:rPr lang="en-IN" dirty="0" err="1" smtClean="0"/>
              <a:t>सीमित</a:t>
            </a:r>
            <a:r>
              <a:rPr lang="en-IN" dirty="0" smtClean="0"/>
              <a:t> </a:t>
            </a:r>
            <a:r>
              <a:rPr lang="en-IN" dirty="0" err="1" smtClean="0"/>
              <a:t>होती</a:t>
            </a:r>
            <a:r>
              <a:rPr lang="en-IN" dirty="0" smtClean="0"/>
              <a:t> </a:t>
            </a:r>
            <a:r>
              <a:rPr lang="en-IN" dirty="0" err="1" smtClean="0"/>
              <a:t>है</a:t>
            </a:r>
            <a:r>
              <a:rPr lang="en-IN" dirty="0" smtClean="0"/>
              <a:t> </a:t>
            </a:r>
            <a:r>
              <a:rPr lang="en-IN" dirty="0" err="1" smtClean="0"/>
              <a:t>और</a:t>
            </a:r>
            <a:r>
              <a:rPr lang="en-IN" dirty="0" smtClean="0"/>
              <a:t> </a:t>
            </a:r>
            <a:r>
              <a:rPr lang="en-IN" dirty="0" err="1" smtClean="0"/>
              <a:t>दूसरे</a:t>
            </a:r>
            <a:r>
              <a:rPr lang="en-IN" dirty="0" smtClean="0"/>
              <a:t> </a:t>
            </a:r>
            <a:r>
              <a:rPr lang="en-IN" dirty="0" err="1" smtClean="0"/>
              <a:t>पात्र</a:t>
            </a:r>
            <a:r>
              <a:rPr lang="en-IN" dirty="0" smtClean="0"/>
              <a:t> के </a:t>
            </a:r>
            <a:r>
              <a:rPr lang="en-IN" dirty="0" err="1" smtClean="0"/>
              <a:t>सबसे</a:t>
            </a:r>
            <a:r>
              <a:rPr lang="en-IN" dirty="0" smtClean="0"/>
              <a:t> </a:t>
            </a:r>
            <a:r>
              <a:rPr lang="en-IN" dirty="0" err="1" smtClean="0"/>
              <a:t>अधिक</a:t>
            </a:r>
            <a:r>
              <a:rPr lang="en-IN" dirty="0" smtClean="0"/>
              <a:t> </a:t>
            </a:r>
            <a:r>
              <a:rPr lang="en-IN" dirty="0" err="1" smtClean="0"/>
              <a:t>प्रभाव</a:t>
            </a:r>
            <a:r>
              <a:rPr lang="en-IN" dirty="0" smtClean="0"/>
              <a:t> </a:t>
            </a:r>
            <a:r>
              <a:rPr lang="en-IN" dirty="0" err="1" smtClean="0"/>
              <a:t>पूर्ण</a:t>
            </a:r>
            <a:r>
              <a:rPr lang="en-IN" dirty="0" smtClean="0"/>
              <a:t> </a:t>
            </a:r>
            <a:r>
              <a:rPr lang="en-IN" dirty="0" err="1" smtClean="0"/>
              <a:t>पक्ष</a:t>
            </a:r>
            <a:r>
              <a:rPr lang="en-IN" dirty="0" smtClean="0"/>
              <a:t> </a:t>
            </a:r>
            <a:r>
              <a:rPr lang="en-IN" dirty="0" err="1" smtClean="0"/>
              <a:t>की</a:t>
            </a:r>
            <a:r>
              <a:rPr lang="en-IN" dirty="0" smtClean="0"/>
              <a:t> </a:t>
            </a:r>
            <a:r>
              <a:rPr lang="en-IN" dirty="0" err="1" smtClean="0"/>
              <a:t>उसके</a:t>
            </a:r>
            <a:r>
              <a:rPr lang="en-IN" dirty="0" smtClean="0"/>
              <a:t> </a:t>
            </a:r>
            <a:r>
              <a:rPr lang="en-IN" dirty="0" err="1" smtClean="0"/>
              <a:t>व्यक्तित्व</a:t>
            </a:r>
            <a:r>
              <a:rPr lang="en-IN" dirty="0" smtClean="0"/>
              <a:t> </a:t>
            </a:r>
            <a:r>
              <a:rPr lang="en-IN" dirty="0" err="1" smtClean="0"/>
              <a:t>कि</a:t>
            </a:r>
            <a:r>
              <a:rPr lang="en-IN" dirty="0" smtClean="0"/>
              <a:t> </a:t>
            </a:r>
            <a:r>
              <a:rPr lang="en-IN" dirty="0" err="1" smtClean="0"/>
              <a:t>केवल</a:t>
            </a:r>
            <a:r>
              <a:rPr lang="en-IN" dirty="0" smtClean="0"/>
              <a:t> </a:t>
            </a:r>
            <a:r>
              <a:rPr lang="en-IN" dirty="0" err="1" smtClean="0"/>
              <a:t>सर्वाधिक</a:t>
            </a:r>
            <a:r>
              <a:rPr lang="en-IN" dirty="0" smtClean="0"/>
              <a:t> </a:t>
            </a:r>
            <a:r>
              <a:rPr lang="en-IN" dirty="0" err="1" smtClean="0"/>
              <a:t>पुष्ट</a:t>
            </a:r>
            <a:r>
              <a:rPr lang="en-IN" dirty="0" smtClean="0"/>
              <a:t> तत्व </a:t>
            </a:r>
            <a:r>
              <a:rPr lang="en-IN" dirty="0" err="1" smtClean="0"/>
              <a:t>की</a:t>
            </a:r>
            <a:r>
              <a:rPr lang="en-IN" dirty="0" smtClean="0"/>
              <a:t> </a:t>
            </a:r>
            <a:r>
              <a:rPr lang="en-IN" dirty="0" err="1" smtClean="0"/>
              <a:t>झलक</a:t>
            </a:r>
            <a:r>
              <a:rPr lang="en-IN" dirty="0" smtClean="0"/>
              <a:t> </a:t>
            </a:r>
            <a:r>
              <a:rPr lang="en-IN" dirty="0" err="1" smtClean="0"/>
              <a:t>ही</a:t>
            </a:r>
            <a:r>
              <a:rPr lang="en-IN" dirty="0" smtClean="0"/>
              <a:t> </a:t>
            </a:r>
            <a:r>
              <a:rPr lang="en-IN" dirty="0" err="1" smtClean="0"/>
              <a:t>प्रस्तुत</a:t>
            </a:r>
            <a:r>
              <a:rPr lang="en-IN" dirty="0" smtClean="0"/>
              <a:t> </a:t>
            </a:r>
            <a:r>
              <a:rPr lang="en-IN" dirty="0" err="1" smtClean="0"/>
              <a:t>की</a:t>
            </a:r>
            <a:r>
              <a:rPr lang="en-IN" dirty="0" smtClean="0"/>
              <a:t> </a:t>
            </a:r>
            <a:r>
              <a:rPr lang="en-IN" dirty="0" err="1" smtClean="0"/>
              <a:t>जाती</a:t>
            </a:r>
            <a:r>
              <a:rPr lang="en-IN" dirty="0" smtClean="0"/>
              <a:t> </a:t>
            </a:r>
            <a:r>
              <a:rPr lang="en-IN" dirty="0" err="1" smtClean="0"/>
              <a:t>है</a:t>
            </a:r>
            <a:r>
              <a:rPr lang="en-IN" dirty="0" smtClean="0"/>
              <a:t>।</a:t>
            </a:r>
          </a:p>
          <a:p>
            <a:pPr algn="just"/>
            <a:r>
              <a:rPr lang="en-IN" dirty="0" err="1" smtClean="0"/>
              <a:t>पात्रों</a:t>
            </a:r>
            <a:r>
              <a:rPr lang="en-IN" dirty="0" smtClean="0"/>
              <a:t> </a:t>
            </a:r>
            <a:r>
              <a:rPr lang="en-IN" dirty="0" err="1" smtClean="0"/>
              <a:t>का</a:t>
            </a:r>
            <a:r>
              <a:rPr lang="en-IN" dirty="0" smtClean="0"/>
              <a:t> </a:t>
            </a:r>
            <a:r>
              <a:rPr lang="en-IN" dirty="0" err="1" smtClean="0"/>
              <a:t>चरित्र</a:t>
            </a:r>
            <a:r>
              <a:rPr lang="en-IN" dirty="0" smtClean="0"/>
              <a:t> </a:t>
            </a:r>
            <a:r>
              <a:rPr lang="en-IN" dirty="0" err="1" smtClean="0"/>
              <a:t>आकलन</a:t>
            </a:r>
            <a:r>
              <a:rPr lang="en-IN" dirty="0" smtClean="0"/>
              <a:t> </a:t>
            </a:r>
            <a:r>
              <a:rPr lang="en-IN" dirty="0" err="1" smtClean="0"/>
              <a:t>लेखक</a:t>
            </a:r>
            <a:r>
              <a:rPr lang="en-IN" dirty="0" smtClean="0"/>
              <a:t> </a:t>
            </a:r>
            <a:r>
              <a:rPr lang="en-IN" dirty="0" err="1" smtClean="0"/>
              <a:t>प्राया</a:t>
            </a:r>
            <a:r>
              <a:rPr lang="en-IN" dirty="0" smtClean="0"/>
              <a:t> </a:t>
            </a:r>
            <a:r>
              <a:rPr lang="en-IN" dirty="0" err="1" smtClean="0"/>
              <a:t>दो</a:t>
            </a:r>
            <a:r>
              <a:rPr lang="en-IN" dirty="0" smtClean="0"/>
              <a:t> </a:t>
            </a:r>
            <a:r>
              <a:rPr lang="en-IN" dirty="0" err="1" smtClean="0"/>
              <a:t>प्रकार</a:t>
            </a:r>
            <a:r>
              <a:rPr lang="en-IN" dirty="0" smtClean="0"/>
              <a:t> </a:t>
            </a:r>
            <a:r>
              <a:rPr lang="en-IN" dirty="0" err="1" smtClean="0"/>
              <a:t>से</a:t>
            </a:r>
            <a:r>
              <a:rPr lang="en-IN" dirty="0" smtClean="0"/>
              <a:t> </a:t>
            </a:r>
            <a:r>
              <a:rPr lang="en-IN" dirty="0" err="1" smtClean="0"/>
              <a:t>करता</a:t>
            </a:r>
            <a:r>
              <a:rPr lang="en-IN" dirty="0" smtClean="0"/>
              <a:t> </a:t>
            </a:r>
            <a:r>
              <a:rPr lang="en-IN" dirty="0" err="1" smtClean="0"/>
              <a:t>है</a:t>
            </a:r>
            <a:r>
              <a:rPr lang="en-IN" dirty="0" smtClean="0"/>
              <a:t>। </a:t>
            </a:r>
            <a:r>
              <a:rPr lang="en-IN" dirty="0" err="1" smtClean="0"/>
              <a:t>प्रत्यक्ष</a:t>
            </a:r>
            <a:r>
              <a:rPr lang="en-IN" dirty="0" smtClean="0"/>
              <a:t> </a:t>
            </a:r>
            <a:r>
              <a:rPr lang="en-IN" dirty="0" err="1" smtClean="0"/>
              <a:t>या</a:t>
            </a:r>
            <a:r>
              <a:rPr lang="en-IN" dirty="0" smtClean="0"/>
              <a:t> </a:t>
            </a:r>
            <a:r>
              <a:rPr lang="en-IN" dirty="0" err="1" smtClean="0"/>
              <a:t>वर्णात्मक</a:t>
            </a:r>
            <a:r>
              <a:rPr lang="en-IN" dirty="0" smtClean="0"/>
              <a:t> </a:t>
            </a:r>
            <a:r>
              <a:rPr lang="en-IN" dirty="0" err="1" smtClean="0"/>
              <a:t>शैली</a:t>
            </a:r>
            <a:r>
              <a:rPr lang="en-IN" dirty="0" smtClean="0"/>
              <a:t> </a:t>
            </a:r>
            <a:r>
              <a:rPr lang="en-IN" dirty="0" err="1" smtClean="0"/>
              <a:t>द्वारा</a:t>
            </a:r>
            <a:r>
              <a:rPr lang="en-IN" dirty="0" smtClean="0"/>
              <a:t> </a:t>
            </a:r>
            <a:r>
              <a:rPr lang="en-IN" dirty="0" err="1" smtClean="0"/>
              <a:t>इसमें</a:t>
            </a:r>
            <a:r>
              <a:rPr lang="en-IN" dirty="0" smtClean="0"/>
              <a:t> </a:t>
            </a:r>
            <a:r>
              <a:rPr lang="en-IN" dirty="0" err="1" smtClean="0"/>
              <a:t>लेखक</a:t>
            </a:r>
            <a:r>
              <a:rPr lang="en-IN" dirty="0" smtClean="0"/>
              <a:t> </a:t>
            </a:r>
            <a:r>
              <a:rPr lang="en-IN" dirty="0" err="1" smtClean="0"/>
              <a:t>स्वयं</a:t>
            </a:r>
            <a:r>
              <a:rPr lang="en-IN" dirty="0" smtClean="0"/>
              <a:t> </a:t>
            </a:r>
            <a:r>
              <a:rPr lang="en-IN" dirty="0" err="1" smtClean="0"/>
              <a:t>पात्र</a:t>
            </a:r>
            <a:r>
              <a:rPr lang="en-IN" dirty="0" smtClean="0"/>
              <a:t> के </a:t>
            </a:r>
            <a:r>
              <a:rPr lang="en-IN" dirty="0" err="1" smtClean="0"/>
              <a:t>चरित्र</a:t>
            </a:r>
            <a:r>
              <a:rPr lang="en-IN" dirty="0" smtClean="0"/>
              <a:t> </a:t>
            </a:r>
            <a:r>
              <a:rPr lang="en-IN" dirty="0" err="1" smtClean="0"/>
              <a:t>में</a:t>
            </a:r>
            <a:r>
              <a:rPr lang="en-IN" dirty="0" smtClean="0"/>
              <a:t> </a:t>
            </a:r>
            <a:r>
              <a:rPr lang="en-IN" dirty="0" err="1" smtClean="0"/>
              <a:t>प्रकाश</a:t>
            </a:r>
            <a:r>
              <a:rPr lang="en-IN" dirty="0" smtClean="0"/>
              <a:t> </a:t>
            </a:r>
            <a:r>
              <a:rPr lang="en-IN" dirty="0" err="1" smtClean="0"/>
              <a:t>डालता</a:t>
            </a:r>
            <a:r>
              <a:rPr lang="en-IN" dirty="0" smtClean="0"/>
              <a:t> </a:t>
            </a:r>
            <a:r>
              <a:rPr lang="en-IN" dirty="0" err="1" smtClean="0"/>
              <a:t>है</a:t>
            </a:r>
            <a:r>
              <a:rPr lang="en-IN" dirty="0" smtClean="0"/>
              <a:t>। </a:t>
            </a:r>
            <a:endParaRPr lang="en-IN" dirty="0" smtClean="0"/>
          </a:p>
          <a:p>
            <a:pPr algn="just"/>
            <a:r>
              <a:rPr lang="en-IN" dirty="0" err="1" smtClean="0"/>
              <a:t>परोक्ष</a:t>
            </a:r>
            <a:r>
              <a:rPr lang="en-IN" dirty="0" smtClean="0"/>
              <a:t> </a:t>
            </a:r>
            <a:r>
              <a:rPr lang="en-IN" dirty="0" err="1" smtClean="0"/>
              <a:t>या</a:t>
            </a:r>
            <a:r>
              <a:rPr lang="en-IN" dirty="0" smtClean="0"/>
              <a:t> </a:t>
            </a:r>
            <a:r>
              <a:rPr lang="en-IN" dirty="0" err="1" smtClean="0"/>
              <a:t>नाट्य</a:t>
            </a:r>
            <a:r>
              <a:rPr lang="en-IN" dirty="0" smtClean="0"/>
              <a:t> </a:t>
            </a:r>
            <a:r>
              <a:rPr lang="en-IN" dirty="0" err="1" smtClean="0"/>
              <a:t>शैली</a:t>
            </a:r>
            <a:r>
              <a:rPr lang="en-IN" dirty="0" smtClean="0"/>
              <a:t> </a:t>
            </a:r>
            <a:r>
              <a:rPr lang="en-IN" dirty="0" err="1" smtClean="0"/>
              <a:t>में</a:t>
            </a:r>
            <a:r>
              <a:rPr lang="en-IN" dirty="0" smtClean="0"/>
              <a:t> </a:t>
            </a:r>
            <a:r>
              <a:rPr lang="en-IN" dirty="0" err="1" smtClean="0"/>
              <a:t>पात्र</a:t>
            </a:r>
            <a:r>
              <a:rPr lang="en-IN" dirty="0" smtClean="0"/>
              <a:t> </a:t>
            </a:r>
            <a:r>
              <a:rPr lang="en-IN" dirty="0" err="1" smtClean="0"/>
              <a:t>स्वयं</a:t>
            </a:r>
            <a:r>
              <a:rPr lang="en-IN" dirty="0" smtClean="0"/>
              <a:t> </a:t>
            </a:r>
            <a:r>
              <a:rPr lang="en-IN" dirty="0" err="1" smtClean="0"/>
              <a:t>अपने</a:t>
            </a:r>
            <a:r>
              <a:rPr lang="en-IN" dirty="0" smtClean="0"/>
              <a:t> </a:t>
            </a:r>
            <a:r>
              <a:rPr lang="en-IN" dirty="0" err="1" smtClean="0"/>
              <a:t>वार्तालाप</a:t>
            </a:r>
            <a:r>
              <a:rPr lang="en-IN" dirty="0" smtClean="0"/>
              <a:t> </a:t>
            </a:r>
            <a:r>
              <a:rPr lang="en-IN" dirty="0" err="1" smtClean="0"/>
              <a:t>और</a:t>
            </a:r>
            <a:r>
              <a:rPr lang="en-IN" dirty="0" smtClean="0"/>
              <a:t> </a:t>
            </a:r>
            <a:r>
              <a:rPr lang="en-IN" dirty="0" err="1" smtClean="0"/>
              <a:t>क्रियाकलापों</a:t>
            </a:r>
            <a:r>
              <a:rPr lang="en-IN" dirty="0" smtClean="0"/>
              <a:t> </a:t>
            </a:r>
            <a:r>
              <a:rPr lang="en-IN" dirty="0" err="1" smtClean="0"/>
              <a:t>द्वारा</a:t>
            </a:r>
            <a:r>
              <a:rPr lang="en-IN" dirty="0" smtClean="0"/>
              <a:t> </a:t>
            </a:r>
            <a:r>
              <a:rPr lang="en-IN" dirty="0" err="1" smtClean="0"/>
              <a:t>अपने</a:t>
            </a:r>
            <a:r>
              <a:rPr lang="en-IN" dirty="0" smtClean="0"/>
              <a:t> </a:t>
            </a:r>
            <a:r>
              <a:rPr lang="en-IN" dirty="0" err="1" smtClean="0"/>
              <a:t>गुण</a:t>
            </a:r>
            <a:r>
              <a:rPr lang="en-IN" dirty="0" err="1" smtClean="0"/>
              <a:t>-</a:t>
            </a:r>
            <a:r>
              <a:rPr lang="en-IN" dirty="0" err="1" smtClean="0"/>
              <a:t>दोषों</a:t>
            </a:r>
            <a:r>
              <a:rPr lang="en-IN" dirty="0" smtClean="0"/>
              <a:t> </a:t>
            </a:r>
            <a:r>
              <a:rPr lang="en-IN" dirty="0" err="1" smtClean="0"/>
              <a:t>का</a:t>
            </a:r>
            <a:r>
              <a:rPr lang="en-IN" dirty="0" smtClean="0"/>
              <a:t> </a:t>
            </a:r>
            <a:r>
              <a:rPr lang="en-IN" dirty="0" err="1" smtClean="0"/>
              <a:t>संकेत</a:t>
            </a:r>
            <a:r>
              <a:rPr lang="en-IN" dirty="0" smtClean="0"/>
              <a:t> </a:t>
            </a:r>
            <a:r>
              <a:rPr lang="en-IN" dirty="0" err="1" smtClean="0"/>
              <a:t>देते</a:t>
            </a:r>
            <a:r>
              <a:rPr lang="en-IN" dirty="0" smtClean="0"/>
              <a:t> </a:t>
            </a:r>
            <a:r>
              <a:rPr lang="en-IN" dirty="0" err="1" smtClean="0"/>
              <a:t>चलते</a:t>
            </a:r>
            <a:r>
              <a:rPr lang="en-IN" dirty="0" smtClean="0"/>
              <a:t> </a:t>
            </a:r>
            <a:r>
              <a:rPr lang="en-IN" dirty="0" err="1" smtClean="0"/>
              <a:t>हैं</a:t>
            </a:r>
            <a:r>
              <a:rPr lang="en-IN" dirty="0" smtClean="0"/>
              <a:t>। </a:t>
            </a:r>
            <a:r>
              <a:rPr lang="en-IN" dirty="0" err="1" smtClean="0"/>
              <a:t>इन</a:t>
            </a:r>
            <a:r>
              <a:rPr lang="en-IN" dirty="0" smtClean="0"/>
              <a:t> </a:t>
            </a:r>
            <a:r>
              <a:rPr lang="en-IN" dirty="0" err="1" smtClean="0"/>
              <a:t>दोनों</a:t>
            </a:r>
            <a:r>
              <a:rPr lang="en-IN" dirty="0" smtClean="0"/>
              <a:t> </a:t>
            </a:r>
            <a:r>
              <a:rPr lang="en-IN" dirty="0" err="1" smtClean="0"/>
              <a:t>में</a:t>
            </a:r>
            <a:r>
              <a:rPr lang="en-IN" dirty="0" smtClean="0"/>
              <a:t> </a:t>
            </a:r>
            <a:r>
              <a:rPr lang="en-IN" dirty="0" err="1" smtClean="0"/>
              <a:t>कहानीकार</a:t>
            </a:r>
            <a:r>
              <a:rPr lang="en-IN" dirty="0" smtClean="0"/>
              <a:t> </a:t>
            </a:r>
            <a:r>
              <a:rPr lang="en-IN" dirty="0" err="1" smtClean="0"/>
              <a:t>को</a:t>
            </a:r>
            <a:r>
              <a:rPr lang="en-IN" dirty="0" smtClean="0"/>
              <a:t> </a:t>
            </a:r>
            <a:r>
              <a:rPr lang="en-IN" dirty="0" err="1" smtClean="0"/>
              <a:t>दूसरी</a:t>
            </a:r>
            <a:r>
              <a:rPr lang="en-IN" dirty="0" smtClean="0"/>
              <a:t> </a:t>
            </a:r>
            <a:r>
              <a:rPr lang="en-IN" dirty="0" err="1" smtClean="0"/>
              <a:t>पद्धति</a:t>
            </a:r>
            <a:r>
              <a:rPr lang="en-IN" dirty="0" smtClean="0"/>
              <a:t> </a:t>
            </a:r>
            <a:r>
              <a:rPr lang="en-IN" dirty="0" err="1" smtClean="0"/>
              <a:t>अपनानी</a:t>
            </a:r>
            <a:r>
              <a:rPr lang="en-IN" dirty="0" smtClean="0"/>
              <a:t> </a:t>
            </a:r>
            <a:r>
              <a:rPr lang="en-IN" dirty="0" err="1" smtClean="0"/>
              <a:t>चाहिए</a:t>
            </a:r>
            <a:r>
              <a:rPr lang="en-IN" dirty="0" smtClean="0"/>
              <a:t> </a:t>
            </a:r>
            <a:r>
              <a:rPr lang="en-IN" dirty="0" err="1" smtClean="0"/>
              <a:t>इससे</a:t>
            </a:r>
            <a:r>
              <a:rPr lang="en-IN" dirty="0" smtClean="0"/>
              <a:t> कहानी </a:t>
            </a:r>
            <a:r>
              <a:rPr lang="en-IN" dirty="0" err="1" smtClean="0"/>
              <a:t>में</a:t>
            </a:r>
            <a:r>
              <a:rPr lang="en-IN" dirty="0" smtClean="0"/>
              <a:t> </a:t>
            </a:r>
            <a:r>
              <a:rPr lang="en-IN" dirty="0" err="1" smtClean="0"/>
              <a:t>विश्वसनीयता</a:t>
            </a:r>
            <a:r>
              <a:rPr lang="en-IN" dirty="0" smtClean="0"/>
              <a:t> </a:t>
            </a:r>
            <a:r>
              <a:rPr lang="en-IN" dirty="0" err="1" smtClean="0"/>
              <a:t>एवं</a:t>
            </a:r>
            <a:r>
              <a:rPr lang="en-IN" dirty="0" smtClean="0"/>
              <a:t> </a:t>
            </a:r>
            <a:r>
              <a:rPr lang="en-IN" dirty="0" err="1" smtClean="0"/>
              <a:t>स्वाभाविकता</a:t>
            </a:r>
            <a:r>
              <a:rPr lang="en-IN" dirty="0" smtClean="0"/>
              <a:t> आ </a:t>
            </a:r>
            <a:r>
              <a:rPr lang="en-IN" dirty="0" err="1" smtClean="0"/>
              <a:t>जाती</a:t>
            </a:r>
            <a:r>
              <a:rPr lang="en-IN" dirty="0" smtClean="0"/>
              <a:t> </a:t>
            </a:r>
            <a:r>
              <a:rPr lang="en-IN" dirty="0" err="1" smtClean="0"/>
              <a:t>है</a:t>
            </a:r>
            <a:r>
              <a:rPr lang="en-IN" dirty="0" smtClean="0"/>
              <a:t>।</a:t>
            </a:r>
            <a:endParaRPr lang="en-IN" dirty="0" smtClean="0"/>
          </a:p>
          <a:p>
            <a:endParaRPr lang="en-IN" dirty="0"/>
          </a:p>
        </p:txBody>
      </p:sp>
      <p:sp>
        <p:nvSpPr>
          <p:cNvPr id="2" name="Title 1"/>
          <p:cNvSpPr>
            <a:spLocks noGrp="1"/>
          </p:cNvSpPr>
          <p:nvPr>
            <p:ph type="title"/>
          </p:nvPr>
        </p:nvSpPr>
        <p:spPr/>
        <p:txBody>
          <a:bodyPr>
            <a:normAutofit fontScale="90000"/>
          </a:bodyPr>
          <a:lstStyle/>
          <a:p>
            <a:pPr algn="ctr"/>
            <a:r>
              <a:rPr lang="en-IN" b="1" dirty="0" smtClean="0">
                <a:solidFill>
                  <a:srgbClr val="00B050"/>
                </a:solidFill>
              </a:rPr>
              <a:t> </a:t>
            </a:r>
            <a:r>
              <a:rPr lang="en-IN" b="1" dirty="0" smtClean="0">
                <a:solidFill>
                  <a:srgbClr val="00B050"/>
                </a:solidFill>
              </a:rPr>
              <a:t> 2. </a:t>
            </a:r>
            <a:r>
              <a:rPr lang="en-IN" sz="3600" b="1" dirty="0" err="1" smtClean="0">
                <a:solidFill>
                  <a:srgbClr val="00B050"/>
                </a:solidFill>
              </a:rPr>
              <a:t>पात्र</a:t>
            </a:r>
            <a:r>
              <a:rPr lang="en-IN" sz="3600" dirty="0" smtClean="0">
                <a:solidFill>
                  <a:srgbClr val="00B050"/>
                </a:solidFill>
              </a:rPr>
              <a:t>/</a:t>
            </a:r>
            <a:r>
              <a:rPr lang="en-IN" sz="3600" b="1" dirty="0" err="1" smtClean="0">
                <a:solidFill>
                  <a:srgbClr val="00B050"/>
                </a:solidFill>
              </a:rPr>
              <a:t>चरित्र</a:t>
            </a:r>
            <a:r>
              <a:rPr lang="en-IN" sz="3600" b="1" dirty="0" smtClean="0">
                <a:solidFill>
                  <a:srgbClr val="00B050"/>
                </a:solidFill>
              </a:rPr>
              <a:t> </a:t>
            </a:r>
            <a:r>
              <a:rPr lang="en-IN" sz="3600" b="1" dirty="0" err="1" smtClean="0">
                <a:solidFill>
                  <a:srgbClr val="00B050"/>
                </a:solidFill>
              </a:rPr>
              <a:t>चित्रण</a:t>
            </a:r>
            <a:r>
              <a:rPr lang="en-IN" sz="3600" b="1" dirty="0" smtClean="0">
                <a:solidFill>
                  <a:srgbClr val="00B050"/>
                </a:solidFill>
              </a:rPr>
              <a:t> </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IN" dirty="0" err="1" smtClean="0"/>
              <a:t>कहानी</a:t>
            </a:r>
            <a:r>
              <a:rPr lang="en-IN" dirty="0" smtClean="0"/>
              <a:t> </a:t>
            </a:r>
            <a:r>
              <a:rPr lang="en-IN" dirty="0" err="1" smtClean="0"/>
              <a:t>में</a:t>
            </a:r>
            <a:r>
              <a:rPr lang="en-IN" dirty="0" smtClean="0"/>
              <a:t> </a:t>
            </a:r>
            <a:r>
              <a:rPr lang="en-IN" dirty="0" err="1" smtClean="0"/>
              <a:t>भौतिक</a:t>
            </a:r>
            <a:r>
              <a:rPr lang="en-IN" dirty="0" smtClean="0"/>
              <a:t> वातावरण के </a:t>
            </a:r>
            <a:r>
              <a:rPr lang="en-IN" dirty="0" err="1" smtClean="0"/>
              <a:t>लिए</a:t>
            </a:r>
            <a:r>
              <a:rPr lang="en-IN" dirty="0" smtClean="0"/>
              <a:t> </a:t>
            </a:r>
            <a:r>
              <a:rPr lang="en-IN" dirty="0" err="1" smtClean="0"/>
              <a:t>विशेष</a:t>
            </a:r>
            <a:r>
              <a:rPr lang="en-IN" dirty="0" smtClean="0"/>
              <a:t> </a:t>
            </a:r>
            <a:r>
              <a:rPr lang="en-IN" dirty="0" err="1" smtClean="0"/>
              <a:t>स्थान</a:t>
            </a:r>
            <a:r>
              <a:rPr lang="en-IN" dirty="0" smtClean="0"/>
              <a:t> </a:t>
            </a:r>
            <a:r>
              <a:rPr lang="en-IN" dirty="0" err="1" smtClean="0"/>
              <a:t>नहीं</a:t>
            </a:r>
            <a:r>
              <a:rPr lang="en-IN" dirty="0" smtClean="0"/>
              <a:t> </a:t>
            </a:r>
            <a:r>
              <a:rPr lang="en-IN" dirty="0" err="1" smtClean="0"/>
              <a:t>होता</a:t>
            </a:r>
            <a:r>
              <a:rPr lang="en-IN" dirty="0" smtClean="0"/>
              <a:t> </a:t>
            </a:r>
            <a:r>
              <a:rPr lang="en-IN" dirty="0" err="1" smtClean="0"/>
              <a:t>है</a:t>
            </a:r>
            <a:r>
              <a:rPr lang="en-IN" dirty="0" smtClean="0"/>
              <a:t> </a:t>
            </a:r>
            <a:r>
              <a:rPr lang="en-IN" dirty="0" err="1" smtClean="0"/>
              <a:t>फिर</a:t>
            </a:r>
            <a:r>
              <a:rPr lang="en-IN" dirty="0" smtClean="0"/>
              <a:t> </a:t>
            </a:r>
            <a:r>
              <a:rPr lang="en-IN" dirty="0" err="1" smtClean="0"/>
              <a:t>भी</a:t>
            </a:r>
            <a:r>
              <a:rPr lang="en-IN" dirty="0" smtClean="0"/>
              <a:t> </a:t>
            </a:r>
            <a:r>
              <a:rPr lang="en-IN" dirty="0" err="1" smtClean="0"/>
              <a:t>इनका</a:t>
            </a:r>
            <a:r>
              <a:rPr lang="en-IN" dirty="0" smtClean="0"/>
              <a:t> </a:t>
            </a:r>
            <a:r>
              <a:rPr lang="en-IN" dirty="0" err="1" smtClean="0"/>
              <a:t>संक्षिप्त</a:t>
            </a:r>
            <a:r>
              <a:rPr lang="en-IN" dirty="0" smtClean="0"/>
              <a:t> </a:t>
            </a:r>
            <a:r>
              <a:rPr lang="en-IN" dirty="0" err="1" smtClean="0"/>
              <a:t>वर्णन</a:t>
            </a:r>
            <a:r>
              <a:rPr lang="en-IN" dirty="0" smtClean="0"/>
              <a:t> </a:t>
            </a:r>
            <a:r>
              <a:rPr lang="en-IN" dirty="0" err="1" smtClean="0"/>
              <a:t>पात्र</a:t>
            </a:r>
            <a:r>
              <a:rPr lang="en-IN" dirty="0" smtClean="0"/>
              <a:t> के </a:t>
            </a:r>
            <a:r>
              <a:rPr lang="en-IN" dirty="0" err="1" smtClean="0"/>
              <a:t>जीवन</a:t>
            </a:r>
            <a:r>
              <a:rPr lang="en-IN" dirty="0" smtClean="0"/>
              <a:t> </a:t>
            </a:r>
            <a:r>
              <a:rPr lang="en-IN" dirty="0" err="1" smtClean="0"/>
              <a:t>को</a:t>
            </a:r>
            <a:r>
              <a:rPr lang="en-IN" dirty="0" smtClean="0"/>
              <a:t> </a:t>
            </a:r>
            <a:r>
              <a:rPr lang="en-IN" dirty="0" err="1" smtClean="0"/>
              <a:t>उसकी</a:t>
            </a:r>
            <a:r>
              <a:rPr lang="en-IN" dirty="0" smtClean="0"/>
              <a:t> </a:t>
            </a:r>
            <a:r>
              <a:rPr lang="en-IN" dirty="0" err="1" smtClean="0"/>
              <a:t>मनः</a:t>
            </a:r>
            <a:r>
              <a:rPr lang="en-IN" dirty="0" smtClean="0"/>
              <a:t> </a:t>
            </a:r>
            <a:r>
              <a:rPr lang="en-IN" dirty="0" err="1" smtClean="0"/>
              <a:t>स्थिति</a:t>
            </a:r>
            <a:r>
              <a:rPr lang="en-IN" dirty="0" smtClean="0"/>
              <a:t> </a:t>
            </a:r>
            <a:r>
              <a:rPr lang="en-IN" dirty="0" err="1" smtClean="0"/>
              <a:t>को</a:t>
            </a:r>
            <a:r>
              <a:rPr lang="en-IN" dirty="0" smtClean="0"/>
              <a:t> </a:t>
            </a:r>
            <a:r>
              <a:rPr lang="en-IN" dirty="0" err="1" smtClean="0"/>
              <a:t>समझने</a:t>
            </a:r>
            <a:r>
              <a:rPr lang="en-IN" dirty="0" smtClean="0"/>
              <a:t> </a:t>
            </a:r>
            <a:r>
              <a:rPr lang="en-IN" dirty="0" err="1" smtClean="0"/>
              <a:t>में</a:t>
            </a:r>
            <a:r>
              <a:rPr lang="en-IN" dirty="0" smtClean="0"/>
              <a:t> </a:t>
            </a:r>
            <a:r>
              <a:rPr lang="en-IN" dirty="0" err="1" smtClean="0"/>
              <a:t>सहायक</a:t>
            </a:r>
            <a:r>
              <a:rPr lang="en-IN" dirty="0" smtClean="0"/>
              <a:t> </a:t>
            </a:r>
            <a:r>
              <a:rPr lang="en-IN" dirty="0" err="1" smtClean="0"/>
              <a:t>होता</a:t>
            </a:r>
            <a:r>
              <a:rPr lang="en-IN" dirty="0" smtClean="0"/>
              <a:t> </a:t>
            </a:r>
            <a:r>
              <a:rPr lang="en-IN" dirty="0" err="1" smtClean="0"/>
              <a:t>है</a:t>
            </a:r>
            <a:r>
              <a:rPr lang="en-IN" dirty="0" smtClean="0"/>
              <a:t>। </a:t>
            </a:r>
            <a:r>
              <a:rPr lang="en-IN" dirty="0" err="1" smtClean="0"/>
              <a:t>मानसिक</a:t>
            </a:r>
            <a:r>
              <a:rPr lang="en-IN" dirty="0" smtClean="0"/>
              <a:t> वातावरण कहानी </a:t>
            </a:r>
            <a:r>
              <a:rPr lang="en-IN" dirty="0" err="1" smtClean="0"/>
              <a:t>का</a:t>
            </a:r>
            <a:r>
              <a:rPr lang="en-IN" dirty="0" smtClean="0"/>
              <a:t> </a:t>
            </a:r>
            <a:r>
              <a:rPr lang="en-IN" dirty="0" err="1" smtClean="0"/>
              <a:t>परम</a:t>
            </a:r>
            <a:r>
              <a:rPr lang="en-IN" dirty="0" smtClean="0"/>
              <a:t> </a:t>
            </a:r>
            <a:r>
              <a:rPr lang="en-IN" dirty="0" err="1" smtClean="0"/>
              <a:t>आवश्यक</a:t>
            </a:r>
            <a:r>
              <a:rPr lang="en-IN" dirty="0" smtClean="0"/>
              <a:t> तत्व </a:t>
            </a:r>
            <a:r>
              <a:rPr lang="en-IN" dirty="0" err="1" smtClean="0"/>
              <a:t>है</a:t>
            </a:r>
            <a:r>
              <a:rPr lang="en-IN" dirty="0" smtClean="0"/>
              <a:t>। </a:t>
            </a:r>
            <a:r>
              <a:rPr lang="en-IN" dirty="0" err="1" smtClean="0"/>
              <a:t>प्रसाद</a:t>
            </a:r>
            <a:r>
              <a:rPr lang="en-IN" dirty="0" smtClean="0"/>
              <a:t> </a:t>
            </a:r>
            <a:r>
              <a:rPr lang="en-IN" dirty="0" err="1" smtClean="0"/>
              <a:t>की</a:t>
            </a:r>
            <a:r>
              <a:rPr lang="en-IN" dirty="0" smtClean="0"/>
              <a:t> ‘</a:t>
            </a:r>
            <a:r>
              <a:rPr lang="en-IN" dirty="0" err="1" smtClean="0"/>
              <a:t>पुरस्कार</a:t>
            </a:r>
            <a:r>
              <a:rPr lang="en-IN" dirty="0" smtClean="0"/>
              <a:t>’ कहानी </a:t>
            </a:r>
            <a:r>
              <a:rPr lang="en-IN" dirty="0" err="1" smtClean="0"/>
              <a:t>में</a:t>
            </a:r>
            <a:r>
              <a:rPr lang="en-IN" dirty="0" smtClean="0"/>
              <a:t> ‘</a:t>
            </a:r>
            <a:r>
              <a:rPr lang="en-IN" dirty="0" err="1" smtClean="0"/>
              <a:t>मधुलिका</a:t>
            </a:r>
            <a:r>
              <a:rPr lang="en-IN" dirty="0" smtClean="0"/>
              <a:t>’ </a:t>
            </a:r>
            <a:r>
              <a:rPr lang="en-IN" dirty="0" err="1" smtClean="0"/>
              <a:t>का</a:t>
            </a:r>
            <a:r>
              <a:rPr lang="en-IN" dirty="0" smtClean="0"/>
              <a:t> </a:t>
            </a:r>
            <a:r>
              <a:rPr lang="en-IN" dirty="0" err="1" smtClean="0"/>
              <a:t>चरित्र</a:t>
            </a:r>
            <a:r>
              <a:rPr lang="en-IN" dirty="0" smtClean="0"/>
              <a:t> </a:t>
            </a:r>
            <a:r>
              <a:rPr lang="en-IN" dirty="0" err="1" smtClean="0"/>
              <a:t>चित्रण</a:t>
            </a:r>
            <a:r>
              <a:rPr lang="en-IN" dirty="0" smtClean="0"/>
              <a:t> </a:t>
            </a:r>
            <a:r>
              <a:rPr lang="en-IN" dirty="0" err="1" smtClean="0"/>
              <a:t>में</a:t>
            </a:r>
            <a:r>
              <a:rPr lang="en-IN" dirty="0" smtClean="0"/>
              <a:t> </a:t>
            </a:r>
            <a:r>
              <a:rPr lang="en-IN" dirty="0" err="1" smtClean="0"/>
              <a:t>भौतिक</a:t>
            </a:r>
            <a:r>
              <a:rPr lang="en-IN" dirty="0" smtClean="0"/>
              <a:t> </a:t>
            </a:r>
            <a:r>
              <a:rPr lang="en-IN" dirty="0" err="1" smtClean="0"/>
              <a:t>और</a:t>
            </a:r>
            <a:r>
              <a:rPr lang="en-IN" dirty="0" smtClean="0"/>
              <a:t> </a:t>
            </a:r>
            <a:r>
              <a:rPr lang="en-IN" dirty="0" err="1" smtClean="0"/>
              <a:t>मानसिक</a:t>
            </a:r>
            <a:r>
              <a:rPr lang="en-IN" dirty="0" smtClean="0"/>
              <a:t> वातावरण </a:t>
            </a:r>
            <a:r>
              <a:rPr lang="en-IN" dirty="0" err="1" smtClean="0"/>
              <a:t>की</a:t>
            </a:r>
            <a:r>
              <a:rPr lang="en-IN" dirty="0" smtClean="0"/>
              <a:t> </a:t>
            </a:r>
            <a:r>
              <a:rPr lang="en-IN" dirty="0" err="1" smtClean="0"/>
              <a:t>सुंदरता</a:t>
            </a:r>
            <a:r>
              <a:rPr lang="en-IN" dirty="0" smtClean="0"/>
              <a:t> </a:t>
            </a:r>
            <a:r>
              <a:rPr lang="en-IN" dirty="0" err="1" smtClean="0"/>
              <a:t>सृष्टि</a:t>
            </a:r>
            <a:r>
              <a:rPr lang="en-IN" dirty="0" smtClean="0"/>
              <a:t> </a:t>
            </a:r>
            <a:r>
              <a:rPr lang="en-IN" dirty="0" err="1" smtClean="0"/>
              <a:t>हुई</a:t>
            </a:r>
            <a:r>
              <a:rPr lang="en-IN" dirty="0" smtClean="0"/>
              <a:t> </a:t>
            </a:r>
            <a:r>
              <a:rPr lang="en-IN" dirty="0" err="1" smtClean="0"/>
              <a:t>है</a:t>
            </a:r>
            <a:r>
              <a:rPr lang="en-IN" dirty="0" smtClean="0"/>
              <a:t>।</a:t>
            </a:r>
          </a:p>
          <a:p>
            <a:pPr algn="just"/>
            <a:endParaRPr lang="en-IN" dirty="0" smtClean="0"/>
          </a:p>
          <a:p>
            <a:pPr algn="just"/>
            <a:r>
              <a:rPr lang="en-IN" dirty="0" err="1" smtClean="0"/>
              <a:t>ऐतिहासिक</a:t>
            </a:r>
            <a:r>
              <a:rPr lang="en-IN" dirty="0" smtClean="0"/>
              <a:t> कहानी </a:t>
            </a:r>
            <a:r>
              <a:rPr lang="en-IN" dirty="0" err="1" smtClean="0"/>
              <a:t>में</a:t>
            </a:r>
            <a:r>
              <a:rPr lang="en-IN" dirty="0" smtClean="0"/>
              <a:t> </a:t>
            </a:r>
            <a:r>
              <a:rPr lang="en-IN" dirty="0" err="1" smtClean="0"/>
              <a:t>भौतिक</a:t>
            </a:r>
            <a:r>
              <a:rPr lang="en-IN" dirty="0" smtClean="0"/>
              <a:t> </a:t>
            </a:r>
            <a:r>
              <a:rPr lang="en-IN" dirty="0" err="1" smtClean="0"/>
              <a:t>वातावरण</a:t>
            </a:r>
            <a:r>
              <a:rPr lang="en-IN" dirty="0" smtClean="0"/>
              <a:t>, </a:t>
            </a:r>
            <a:r>
              <a:rPr lang="en-IN" dirty="0" err="1" smtClean="0"/>
              <a:t>मानसिक</a:t>
            </a:r>
            <a:r>
              <a:rPr lang="en-IN" dirty="0" smtClean="0"/>
              <a:t> कहानी </a:t>
            </a:r>
            <a:r>
              <a:rPr lang="en-IN" dirty="0" err="1" smtClean="0"/>
              <a:t>का</a:t>
            </a:r>
            <a:r>
              <a:rPr lang="en-IN" dirty="0" smtClean="0"/>
              <a:t> </a:t>
            </a:r>
            <a:r>
              <a:rPr lang="en-IN" dirty="0" err="1" smtClean="0"/>
              <a:t>अतिरिक्त</a:t>
            </a:r>
            <a:r>
              <a:rPr lang="en-IN" dirty="0" smtClean="0"/>
              <a:t> </a:t>
            </a:r>
            <a:r>
              <a:rPr lang="en-IN" dirty="0" err="1" smtClean="0"/>
              <a:t>महत्व</a:t>
            </a:r>
            <a:r>
              <a:rPr lang="en-IN" dirty="0" smtClean="0"/>
              <a:t> </a:t>
            </a:r>
            <a:r>
              <a:rPr lang="en-IN" dirty="0" err="1" smtClean="0"/>
              <a:t>होता</a:t>
            </a:r>
            <a:r>
              <a:rPr lang="en-IN" dirty="0" smtClean="0"/>
              <a:t> </a:t>
            </a:r>
            <a:r>
              <a:rPr lang="en-IN" dirty="0" err="1" smtClean="0"/>
              <a:t>है</a:t>
            </a:r>
            <a:r>
              <a:rPr lang="en-IN" dirty="0" smtClean="0"/>
              <a:t>, </a:t>
            </a:r>
            <a:r>
              <a:rPr lang="en-IN" dirty="0" err="1" smtClean="0"/>
              <a:t>क्योंकि</a:t>
            </a:r>
            <a:r>
              <a:rPr lang="en-IN" dirty="0" smtClean="0"/>
              <a:t> </a:t>
            </a:r>
            <a:r>
              <a:rPr lang="en-IN" dirty="0" err="1" smtClean="0"/>
              <a:t>उसी</a:t>
            </a:r>
            <a:r>
              <a:rPr lang="en-IN" dirty="0" smtClean="0"/>
              <a:t> के </a:t>
            </a:r>
            <a:r>
              <a:rPr lang="en-IN" dirty="0" err="1" smtClean="0"/>
              <a:t>द्वारा</a:t>
            </a:r>
            <a:r>
              <a:rPr lang="en-IN" dirty="0" smtClean="0"/>
              <a:t> </a:t>
            </a:r>
            <a:r>
              <a:rPr lang="en-IN" dirty="0" err="1" smtClean="0"/>
              <a:t>लेखक</a:t>
            </a:r>
            <a:r>
              <a:rPr lang="en-IN" dirty="0" smtClean="0"/>
              <a:t> </a:t>
            </a:r>
            <a:r>
              <a:rPr lang="en-IN" dirty="0" err="1" smtClean="0"/>
              <a:t>पाठक</a:t>
            </a:r>
            <a:r>
              <a:rPr lang="en-IN" dirty="0" smtClean="0"/>
              <a:t> </a:t>
            </a:r>
            <a:r>
              <a:rPr lang="en-IN" dirty="0" err="1" smtClean="0"/>
              <a:t>को</a:t>
            </a:r>
            <a:r>
              <a:rPr lang="en-IN" dirty="0" smtClean="0"/>
              <a:t> </a:t>
            </a:r>
            <a:r>
              <a:rPr lang="en-IN" dirty="0" err="1" smtClean="0"/>
              <a:t>युग</a:t>
            </a:r>
            <a:r>
              <a:rPr lang="en-IN" dirty="0" smtClean="0"/>
              <a:t> </a:t>
            </a:r>
            <a:r>
              <a:rPr lang="en-IN" dirty="0" err="1" smtClean="0"/>
              <a:t>विशेष</a:t>
            </a:r>
            <a:r>
              <a:rPr lang="en-IN" dirty="0" smtClean="0"/>
              <a:t> </a:t>
            </a:r>
            <a:r>
              <a:rPr lang="en-IN" dirty="0" err="1" smtClean="0"/>
              <a:t>में</a:t>
            </a:r>
            <a:r>
              <a:rPr lang="en-IN" dirty="0" smtClean="0"/>
              <a:t> </a:t>
            </a:r>
            <a:r>
              <a:rPr lang="en-IN" dirty="0" err="1" smtClean="0"/>
              <a:t>ले</a:t>
            </a:r>
            <a:r>
              <a:rPr lang="en-IN" dirty="0" smtClean="0"/>
              <a:t> </a:t>
            </a:r>
            <a:r>
              <a:rPr lang="en-IN" dirty="0" err="1" smtClean="0"/>
              <a:t>जाता</a:t>
            </a:r>
            <a:r>
              <a:rPr lang="en-IN" dirty="0" smtClean="0"/>
              <a:t> </a:t>
            </a:r>
            <a:r>
              <a:rPr lang="en-IN" dirty="0" err="1" smtClean="0"/>
              <a:t>है</a:t>
            </a:r>
            <a:r>
              <a:rPr lang="en-IN" dirty="0" smtClean="0"/>
              <a:t> </a:t>
            </a:r>
            <a:r>
              <a:rPr lang="en-IN" dirty="0" err="1" smtClean="0"/>
              <a:t>और</a:t>
            </a:r>
            <a:r>
              <a:rPr lang="en-IN" dirty="0" smtClean="0"/>
              <a:t> </a:t>
            </a:r>
            <a:r>
              <a:rPr lang="en-IN" dirty="0" err="1" smtClean="0"/>
              <a:t>सच्ची</a:t>
            </a:r>
            <a:r>
              <a:rPr lang="en-IN" dirty="0" smtClean="0"/>
              <a:t> </a:t>
            </a:r>
            <a:r>
              <a:rPr lang="en-IN" dirty="0" err="1" smtClean="0"/>
              <a:t>झांकी</a:t>
            </a:r>
            <a:r>
              <a:rPr lang="en-IN" dirty="0" smtClean="0"/>
              <a:t> </a:t>
            </a:r>
            <a:r>
              <a:rPr lang="en-IN" dirty="0" err="1" smtClean="0"/>
              <a:t>को</a:t>
            </a:r>
            <a:r>
              <a:rPr lang="en-IN" dirty="0" smtClean="0"/>
              <a:t> </a:t>
            </a:r>
            <a:r>
              <a:rPr lang="en-IN" dirty="0" err="1" smtClean="0"/>
              <a:t>पेश</a:t>
            </a:r>
            <a:r>
              <a:rPr lang="en-IN" dirty="0" smtClean="0"/>
              <a:t> </a:t>
            </a:r>
            <a:r>
              <a:rPr lang="en-IN" dirty="0" err="1" smtClean="0"/>
              <a:t>करता</a:t>
            </a:r>
            <a:r>
              <a:rPr lang="en-IN" dirty="0" smtClean="0"/>
              <a:t> </a:t>
            </a:r>
            <a:r>
              <a:rPr lang="en-IN" dirty="0" err="1" smtClean="0"/>
              <a:t>है</a:t>
            </a:r>
            <a:r>
              <a:rPr lang="en-IN" dirty="0" smtClean="0"/>
              <a:t>।</a:t>
            </a:r>
          </a:p>
          <a:p>
            <a:endParaRPr lang="en-IN" dirty="0"/>
          </a:p>
        </p:txBody>
      </p:sp>
      <p:sp>
        <p:nvSpPr>
          <p:cNvPr id="2" name="Title 1"/>
          <p:cNvSpPr>
            <a:spLocks noGrp="1"/>
          </p:cNvSpPr>
          <p:nvPr>
            <p:ph type="title"/>
          </p:nvPr>
        </p:nvSpPr>
        <p:spPr/>
        <p:txBody>
          <a:bodyPr/>
          <a:lstStyle/>
          <a:p>
            <a:pPr algn="ctr"/>
            <a:r>
              <a:rPr lang="en-IN" b="1" dirty="0" smtClean="0">
                <a:solidFill>
                  <a:srgbClr val="00B050"/>
                </a:solidFill>
              </a:rPr>
              <a:t> 3. </a:t>
            </a:r>
            <a:r>
              <a:rPr lang="hi-IN" sz="3200" dirty="0" smtClean="0">
                <a:solidFill>
                  <a:srgbClr val="00B050"/>
                </a:solidFill>
              </a:rPr>
              <a:t>देशकाल</a:t>
            </a:r>
            <a:r>
              <a:rPr lang="en-US" sz="3200" dirty="0" smtClean="0">
                <a:solidFill>
                  <a:srgbClr val="00B050"/>
                </a:solidFill>
              </a:rPr>
              <a:t>/</a:t>
            </a:r>
            <a:r>
              <a:rPr lang="en-IN" sz="3200" b="1" dirty="0" err="1" smtClean="0">
                <a:solidFill>
                  <a:srgbClr val="00B050"/>
                </a:solidFill>
              </a:rPr>
              <a:t>वातावरण</a:t>
            </a:r>
            <a:r>
              <a:rPr lang="en-IN" sz="3200" b="1" dirty="0" smtClean="0">
                <a:solidFill>
                  <a:srgbClr val="00B050"/>
                </a:solidFill>
              </a:rPr>
              <a:t> </a:t>
            </a:r>
            <a:endParaRPr lang="en-IN" sz="3200" dirty="0">
              <a:solidFill>
                <a:srgbClr val="00B05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IN" b="1" dirty="0" smtClean="0"/>
              <a:t> </a:t>
            </a:r>
            <a:endParaRPr lang="en-IN" dirty="0" smtClean="0"/>
          </a:p>
          <a:p>
            <a:pPr algn="just"/>
            <a:r>
              <a:rPr lang="en-IN" dirty="0" smtClean="0"/>
              <a:t>कहानी </a:t>
            </a:r>
            <a:r>
              <a:rPr lang="en-IN" dirty="0" err="1" smtClean="0"/>
              <a:t>में</a:t>
            </a:r>
            <a:r>
              <a:rPr lang="en-IN" dirty="0" smtClean="0"/>
              <a:t> </a:t>
            </a:r>
            <a:r>
              <a:rPr lang="en-IN" dirty="0" err="1" smtClean="0"/>
              <a:t>स्थगित</a:t>
            </a:r>
            <a:r>
              <a:rPr lang="en-IN" dirty="0" smtClean="0"/>
              <a:t> </a:t>
            </a:r>
            <a:r>
              <a:rPr lang="en-IN" dirty="0" err="1" smtClean="0"/>
              <a:t>कथन</a:t>
            </a:r>
            <a:r>
              <a:rPr lang="en-IN" dirty="0" smtClean="0"/>
              <a:t> </a:t>
            </a:r>
            <a:r>
              <a:rPr lang="en-IN" dirty="0" err="1" smtClean="0"/>
              <a:t>लंबे</a:t>
            </a:r>
            <a:r>
              <a:rPr lang="en-IN" dirty="0" smtClean="0"/>
              <a:t> </a:t>
            </a:r>
            <a:r>
              <a:rPr lang="en-IN" dirty="0" err="1" smtClean="0"/>
              <a:t>चौड़े</a:t>
            </a:r>
            <a:r>
              <a:rPr lang="en-IN" dirty="0" smtClean="0"/>
              <a:t> </a:t>
            </a:r>
            <a:r>
              <a:rPr lang="en-IN" dirty="0" err="1" smtClean="0"/>
              <a:t>भाषण</a:t>
            </a:r>
            <a:r>
              <a:rPr lang="en-IN" dirty="0" smtClean="0"/>
              <a:t> </a:t>
            </a:r>
            <a:r>
              <a:rPr lang="en-IN" dirty="0" err="1" smtClean="0"/>
              <a:t>या</a:t>
            </a:r>
            <a:r>
              <a:rPr lang="en-IN" dirty="0" smtClean="0"/>
              <a:t> </a:t>
            </a:r>
            <a:r>
              <a:rPr lang="en-IN" dirty="0" err="1" smtClean="0"/>
              <a:t>तर्क-वितर्क</a:t>
            </a:r>
            <a:r>
              <a:rPr lang="en-IN" dirty="0" smtClean="0"/>
              <a:t> </a:t>
            </a:r>
            <a:r>
              <a:rPr lang="en-IN" dirty="0" err="1" smtClean="0"/>
              <a:t>पूर्ण</a:t>
            </a:r>
            <a:r>
              <a:rPr lang="en-IN" dirty="0" smtClean="0"/>
              <a:t> </a:t>
            </a:r>
            <a:r>
              <a:rPr lang="en-IN" dirty="0" err="1" smtClean="0"/>
              <a:t>संवादों</a:t>
            </a:r>
            <a:r>
              <a:rPr lang="en-IN" dirty="0" smtClean="0"/>
              <a:t> के </a:t>
            </a:r>
            <a:r>
              <a:rPr lang="en-IN" dirty="0" err="1" smtClean="0"/>
              <a:t>लिए</a:t>
            </a:r>
            <a:r>
              <a:rPr lang="en-IN" dirty="0" smtClean="0"/>
              <a:t> </a:t>
            </a:r>
            <a:r>
              <a:rPr lang="en-IN" dirty="0" err="1" smtClean="0"/>
              <a:t>कोई</a:t>
            </a:r>
            <a:r>
              <a:rPr lang="en-IN" dirty="0" smtClean="0"/>
              <a:t> </a:t>
            </a:r>
            <a:r>
              <a:rPr lang="en-IN" dirty="0" err="1" smtClean="0"/>
              <a:t>स्थान</a:t>
            </a:r>
            <a:r>
              <a:rPr lang="en-IN" dirty="0" smtClean="0"/>
              <a:t> </a:t>
            </a:r>
            <a:r>
              <a:rPr lang="en-IN" dirty="0" err="1" smtClean="0"/>
              <a:t>नहीं</a:t>
            </a:r>
            <a:r>
              <a:rPr lang="en-IN" dirty="0" smtClean="0"/>
              <a:t> </a:t>
            </a:r>
            <a:r>
              <a:rPr lang="en-IN" dirty="0" err="1" smtClean="0"/>
              <a:t>होता</a:t>
            </a:r>
            <a:r>
              <a:rPr lang="en-IN" dirty="0" smtClean="0"/>
              <a:t>। </a:t>
            </a:r>
            <a:r>
              <a:rPr lang="en-IN" dirty="0" err="1" smtClean="0"/>
              <a:t>नाटकीयता</a:t>
            </a:r>
            <a:r>
              <a:rPr lang="en-IN" dirty="0" smtClean="0"/>
              <a:t> </a:t>
            </a:r>
            <a:r>
              <a:rPr lang="en-IN" dirty="0" err="1" smtClean="0"/>
              <a:t>लाने</a:t>
            </a:r>
            <a:r>
              <a:rPr lang="en-IN" dirty="0" smtClean="0"/>
              <a:t> के </a:t>
            </a:r>
            <a:r>
              <a:rPr lang="en-IN" dirty="0" err="1" smtClean="0"/>
              <a:t>लिए</a:t>
            </a:r>
            <a:r>
              <a:rPr lang="en-IN" dirty="0" smtClean="0"/>
              <a:t> </a:t>
            </a:r>
            <a:r>
              <a:rPr lang="en-IN" dirty="0" err="1" smtClean="0"/>
              <a:t>छोटे-छोटे</a:t>
            </a:r>
            <a:r>
              <a:rPr lang="en-IN" dirty="0" smtClean="0"/>
              <a:t> </a:t>
            </a:r>
            <a:r>
              <a:rPr lang="en-IN" dirty="0" err="1" smtClean="0"/>
              <a:t>संवादों</a:t>
            </a:r>
            <a:r>
              <a:rPr lang="en-IN" dirty="0" smtClean="0"/>
              <a:t> </a:t>
            </a:r>
            <a:r>
              <a:rPr lang="en-IN" dirty="0" err="1" smtClean="0"/>
              <a:t>का</a:t>
            </a:r>
            <a:r>
              <a:rPr lang="en-IN" dirty="0" smtClean="0"/>
              <a:t> </a:t>
            </a:r>
            <a:r>
              <a:rPr lang="en-IN" dirty="0" err="1" smtClean="0"/>
              <a:t>प्रयोग</a:t>
            </a:r>
            <a:r>
              <a:rPr lang="en-IN" dirty="0" smtClean="0"/>
              <a:t> </a:t>
            </a:r>
            <a:r>
              <a:rPr lang="en-IN" dirty="0" err="1" smtClean="0"/>
              <a:t>किया</a:t>
            </a:r>
            <a:r>
              <a:rPr lang="en-IN" dirty="0" smtClean="0"/>
              <a:t> </a:t>
            </a:r>
            <a:r>
              <a:rPr lang="en-IN" dirty="0" err="1" smtClean="0"/>
              <a:t>जाता</a:t>
            </a:r>
            <a:r>
              <a:rPr lang="en-IN" dirty="0" smtClean="0"/>
              <a:t> </a:t>
            </a:r>
            <a:r>
              <a:rPr lang="en-IN" dirty="0" err="1" smtClean="0"/>
              <a:t>है</a:t>
            </a:r>
            <a:r>
              <a:rPr lang="en-IN" dirty="0" smtClean="0"/>
              <a:t>। </a:t>
            </a:r>
            <a:r>
              <a:rPr lang="en-IN" dirty="0" err="1" smtClean="0"/>
              <a:t>संवादों</a:t>
            </a:r>
            <a:r>
              <a:rPr lang="en-IN" dirty="0" smtClean="0"/>
              <a:t> </a:t>
            </a:r>
            <a:r>
              <a:rPr lang="en-IN" dirty="0" err="1" smtClean="0"/>
              <a:t>से</a:t>
            </a:r>
            <a:r>
              <a:rPr lang="en-IN" dirty="0" smtClean="0"/>
              <a:t> </a:t>
            </a:r>
            <a:r>
              <a:rPr lang="en-IN" dirty="0" err="1" smtClean="0"/>
              <a:t>आरंभ</a:t>
            </a:r>
            <a:r>
              <a:rPr lang="en-IN" dirty="0" smtClean="0"/>
              <a:t> </a:t>
            </a:r>
            <a:r>
              <a:rPr lang="en-IN" dirty="0" err="1" smtClean="0"/>
              <a:t>होने</a:t>
            </a:r>
            <a:r>
              <a:rPr lang="en-IN" dirty="0" smtClean="0"/>
              <a:t> </a:t>
            </a:r>
            <a:r>
              <a:rPr lang="en-IN" dirty="0" err="1" smtClean="0"/>
              <a:t>वाली</a:t>
            </a:r>
            <a:r>
              <a:rPr lang="en-IN" dirty="0" smtClean="0"/>
              <a:t> कहानी </a:t>
            </a:r>
            <a:r>
              <a:rPr lang="en-IN" dirty="0" err="1" smtClean="0"/>
              <a:t>वास्तव</a:t>
            </a:r>
            <a:r>
              <a:rPr lang="en-IN" dirty="0" smtClean="0"/>
              <a:t> </a:t>
            </a:r>
            <a:r>
              <a:rPr lang="en-IN" dirty="0" err="1" smtClean="0"/>
              <a:t>में</a:t>
            </a:r>
            <a:r>
              <a:rPr lang="en-IN" dirty="0" smtClean="0"/>
              <a:t> </a:t>
            </a:r>
            <a:r>
              <a:rPr lang="en-IN" dirty="0" err="1" smtClean="0"/>
              <a:t>प्रभावी</a:t>
            </a:r>
            <a:r>
              <a:rPr lang="en-IN" dirty="0" smtClean="0"/>
              <a:t> </a:t>
            </a:r>
            <a:r>
              <a:rPr lang="en-IN" dirty="0" err="1" smtClean="0"/>
              <a:t>होती</a:t>
            </a:r>
            <a:r>
              <a:rPr lang="en-IN" dirty="0" smtClean="0"/>
              <a:t> </a:t>
            </a:r>
            <a:r>
              <a:rPr lang="en-IN" dirty="0" err="1" smtClean="0"/>
              <a:t>है</a:t>
            </a:r>
            <a:r>
              <a:rPr lang="en-IN" dirty="0" smtClean="0"/>
              <a:t>।</a:t>
            </a:r>
          </a:p>
          <a:p>
            <a:pPr algn="just"/>
            <a:endParaRPr lang="en-IN" dirty="0" smtClean="0"/>
          </a:p>
          <a:p>
            <a:pPr algn="just"/>
            <a:r>
              <a:rPr lang="en-IN" dirty="0" err="1" smtClean="0"/>
              <a:t>संवाद</a:t>
            </a:r>
            <a:r>
              <a:rPr lang="en-IN" dirty="0" smtClean="0"/>
              <a:t>, </a:t>
            </a:r>
            <a:r>
              <a:rPr lang="en-IN" dirty="0" err="1" smtClean="0"/>
              <a:t>देशकाल</a:t>
            </a:r>
            <a:r>
              <a:rPr lang="en-IN" dirty="0" smtClean="0"/>
              <a:t>, </a:t>
            </a:r>
            <a:r>
              <a:rPr lang="en-IN" dirty="0" err="1" smtClean="0"/>
              <a:t>पात्र</a:t>
            </a:r>
            <a:r>
              <a:rPr lang="en-IN" dirty="0" smtClean="0"/>
              <a:t> </a:t>
            </a:r>
            <a:r>
              <a:rPr lang="en-IN" dirty="0" err="1" smtClean="0"/>
              <a:t>और</a:t>
            </a:r>
            <a:r>
              <a:rPr lang="en-IN" dirty="0" smtClean="0"/>
              <a:t> </a:t>
            </a:r>
            <a:r>
              <a:rPr lang="en-IN" dirty="0" err="1" smtClean="0"/>
              <a:t>परिस्थिति</a:t>
            </a:r>
            <a:r>
              <a:rPr lang="en-IN" dirty="0" smtClean="0"/>
              <a:t> के </a:t>
            </a:r>
            <a:r>
              <a:rPr lang="en-IN" dirty="0" err="1" smtClean="0"/>
              <a:t>अनुरुप</a:t>
            </a:r>
            <a:r>
              <a:rPr lang="en-IN" dirty="0" smtClean="0"/>
              <a:t> </a:t>
            </a:r>
            <a:r>
              <a:rPr lang="en-IN" dirty="0" err="1" smtClean="0"/>
              <a:t>होनी</a:t>
            </a:r>
            <a:r>
              <a:rPr lang="en-IN" dirty="0" smtClean="0"/>
              <a:t> </a:t>
            </a:r>
            <a:r>
              <a:rPr lang="en-IN" dirty="0" err="1" smtClean="0"/>
              <a:t>चाहिए</a:t>
            </a:r>
            <a:r>
              <a:rPr lang="en-IN" dirty="0" smtClean="0"/>
              <a:t>। </a:t>
            </a:r>
            <a:r>
              <a:rPr lang="en-IN" dirty="0" err="1" smtClean="0"/>
              <a:t>वह</a:t>
            </a:r>
            <a:r>
              <a:rPr lang="en-IN" dirty="0" smtClean="0"/>
              <a:t> </a:t>
            </a:r>
            <a:r>
              <a:rPr lang="en-IN" dirty="0" err="1" smtClean="0"/>
              <a:t>संक्षिप्त</a:t>
            </a:r>
            <a:r>
              <a:rPr lang="en-IN" dirty="0" smtClean="0"/>
              <a:t> </a:t>
            </a:r>
            <a:r>
              <a:rPr lang="en-IN" dirty="0" err="1" smtClean="0"/>
              <a:t>रोचक</a:t>
            </a:r>
            <a:r>
              <a:rPr lang="en-IN" dirty="0" smtClean="0"/>
              <a:t> </a:t>
            </a:r>
            <a:r>
              <a:rPr lang="en-IN" dirty="0" err="1" smtClean="0"/>
              <a:t>तर्कयुक्त</a:t>
            </a:r>
            <a:r>
              <a:rPr lang="en-IN" dirty="0" smtClean="0"/>
              <a:t> </a:t>
            </a:r>
            <a:r>
              <a:rPr lang="en-IN" dirty="0" err="1" smtClean="0"/>
              <a:t>तथा</a:t>
            </a:r>
            <a:r>
              <a:rPr lang="en-IN" dirty="0" smtClean="0"/>
              <a:t> </a:t>
            </a:r>
            <a:r>
              <a:rPr lang="en-IN" dirty="0" err="1" smtClean="0"/>
              <a:t>प्रवाहमय</a:t>
            </a:r>
            <a:r>
              <a:rPr lang="en-IN" dirty="0" smtClean="0"/>
              <a:t> </a:t>
            </a:r>
            <a:r>
              <a:rPr lang="en-IN" dirty="0" err="1" smtClean="0"/>
              <a:t>हो</a:t>
            </a:r>
            <a:r>
              <a:rPr lang="en-IN" dirty="0" smtClean="0"/>
              <a:t> </a:t>
            </a:r>
            <a:r>
              <a:rPr lang="en-IN" dirty="0" err="1" smtClean="0"/>
              <a:t>उनका</a:t>
            </a:r>
            <a:r>
              <a:rPr lang="en-IN" dirty="0" smtClean="0"/>
              <a:t> </a:t>
            </a:r>
            <a:r>
              <a:rPr lang="en-IN" dirty="0" err="1" smtClean="0"/>
              <a:t>कार्य</a:t>
            </a:r>
            <a:r>
              <a:rPr lang="en-IN" dirty="0" smtClean="0"/>
              <a:t> </a:t>
            </a:r>
            <a:r>
              <a:rPr lang="en-IN" dirty="0" err="1" smtClean="0"/>
              <a:t>कथा</a:t>
            </a:r>
            <a:r>
              <a:rPr lang="en-IN" dirty="0" smtClean="0"/>
              <a:t> </a:t>
            </a:r>
            <a:r>
              <a:rPr lang="en-IN" dirty="0" err="1" smtClean="0"/>
              <a:t>को</a:t>
            </a:r>
            <a:r>
              <a:rPr lang="en-IN" dirty="0" smtClean="0"/>
              <a:t> </a:t>
            </a:r>
            <a:r>
              <a:rPr lang="en-IN" dirty="0" err="1" smtClean="0"/>
              <a:t>आगे</a:t>
            </a:r>
            <a:r>
              <a:rPr lang="en-IN" dirty="0" smtClean="0"/>
              <a:t> </a:t>
            </a:r>
            <a:r>
              <a:rPr lang="en-IN" dirty="0" err="1" smtClean="0"/>
              <a:t>बढ़ाना</a:t>
            </a:r>
            <a:r>
              <a:rPr lang="en-IN" dirty="0" smtClean="0"/>
              <a:t>, </a:t>
            </a:r>
            <a:r>
              <a:rPr lang="en-IN" dirty="0" err="1" smtClean="0"/>
              <a:t>पात्रों</a:t>
            </a:r>
            <a:r>
              <a:rPr lang="en-IN" dirty="0" smtClean="0"/>
              <a:t> के </a:t>
            </a:r>
            <a:r>
              <a:rPr lang="en-IN" dirty="0" err="1" smtClean="0"/>
              <a:t>चरित्र</a:t>
            </a:r>
            <a:r>
              <a:rPr lang="en-IN" dirty="0" smtClean="0"/>
              <a:t> </a:t>
            </a:r>
            <a:r>
              <a:rPr lang="en-IN" dirty="0" err="1" smtClean="0"/>
              <a:t>पर</a:t>
            </a:r>
            <a:r>
              <a:rPr lang="en-IN" dirty="0" smtClean="0"/>
              <a:t> </a:t>
            </a:r>
            <a:r>
              <a:rPr lang="en-IN" dirty="0" err="1" smtClean="0"/>
              <a:t>प्रकाश</a:t>
            </a:r>
            <a:r>
              <a:rPr lang="en-IN" dirty="0" smtClean="0"/>
              <a:t> </a:t>
            </a:r>
            <a:r>
              <a:rPr lang="en-IN" dirty="0" err="1" smtClean="0"/>
              <a:t>डालना</a:t>
            </a:r>
            <a:r>
              <a:rPr lang="en-IN" dirty="0" smtClean="0"/>
              <a:t>, </a:t>
            </a:r>
            <a:r>
              <a:rPr lang="en-IN" dirty="0" err="1" smtClean="0"/>
              <a:t>विचार</a:t>
            </a:r>
            <a:r>
              <a:rPr lang="en-IN" dirty="0" smtClean="0"/>
              <a:t> </a:t>
            </a:r>
            <a:r>
              <a:rPr lang="en-IN" dirty="0" err="1" smtClean="0"/>
              <a:t>विशेष</a:t>
            </a:r>
            <a:r>
              <a:rPr lang="en-IN" dirty="0" smtClean="0"/>
              <a:t> </a:t>
            </a:r>
            <a:r>
              <a:rPr lang="en-IN" dirty="0" err="1" smtClean="0"/>
              <a:t>का</a:t>
            </a:r>
            <a:r>
              <a:rPr lang="en-IN" dirty="0" smtClean="0"/>
              <a:t> </a:t>
            </a:r>
            <a:r>
              <a:rPr lang="en-IN" dirty="0" err="1" smtClean="0"/>
              <a:t>प्रतिपादन</a:t>
            </a:r>
            <a:r>
              <a:rPr lang="en-IN" dirty="0" smtClean="0"/>
              <a:t> </a:t>
            </a:r>
            <a:r>
              <a:rPr lang="en-IN" dirty="0" err="1" smtClean="0"/>
              <a:t>करना</a:t>
            </a:r>
            <a:r>
              <a:rPr lang="en-IN" dirty="0" smtClean="0"/>
              <a:t> </a:t>
            </a:r>
            <a:r>
              <a:rPr lang="en-IN" dirty="0" err="1" smtClean="0"/>
              <a:t>होता</a:t>
            </a:r>
            <a:r>
              <a:rPr lang="en-IN" dirty="0" smtClean="0"/>
              <a:t> </a:t>
            </a:r>
            <a:r>
              <a:rPr lang="en-IN" dirty="0" err="1" smtClean="0"/>
              <a:t>है</a:t>
            </a:r>
            <a:r>
              <a:rPr lang="en-IN" dirty="0" smtClean="0"/>
              <a:t>।</a:t>
            </a:r>
          </a:p>
          <a:p>
            <a:endParaRPr lang="en-IN" dirty="0"/>
          </a:p>
        </p:txBody>
      </p:sp>
      <p:sp>
        <p:nvSpPr>
          <p:cNvPr id="2" name="Title 1"/>
          <p:cNvSpPr>
            <a:spLocks noGrp="1"/>
          </p:cNvSpPr>
          <p:nvPr>
            <p:ph type="title"/>
          </p:nvPr>
        </p:nvSpPr>
        <p:spPr/>
        <p:txBody>
          <a:bodyPr>
            <a:normAutofit/>
          </a:bodyPr>
          <a:lstStyle/>
          <a:p>
            <a:pPr algn="ctr"/>
            <a:r>
              <a:rPr lang="en-IN" sz="3200" b="1" dirty="0" smtClean="0">
                <a:solidFill>
                  <a:srgbClr val="FF0000"/>
                </a:solidFill>
              </a:rPr>
              <a:t>  </a:t>
            </a:r>
            <a:r>
              <a:rPr lang="en-IN" sz="3200" b="1" dirty="0" smtClean="0">
                <a:solidFill>
                  <a:srgbClr val="00B050"/>
                </a:solidFill>
              </a:rPr>
              <a:t>4. </a:t>
            </a:r>
            <a:r>
              <a:rPr lang="en-IN" sz="3200" b="1" dirty="0" err="1" smtClean="0">
                <a:solidFill>
                  <a:srgbClr val="00B050"/>
                </a:solidFill>
              </a:rPr>
              <a:t>संवाद</a:t>
            </a:r>
            <a:r>
              <a:rPr lang="en-IN" sz="3200" dirty="0" smtClean="0">
                <a:solidFill>
                  <a:srgbClr val="00B050"/>
                </a:solidFill>
              </a:rPr>
              <a:t>/</a:t>
            </a:r>
            <a:r>
              <a:rPr lang="en-IN" sz="3200" b="1" dirty="0" err="1" smtClean="0">
                <a:solidFill>
                  <a:srgbClr val="00B050"/>
                </a:solidFill>
              </a:rPr>
              <a:t>कथोपकथन</a:t>
            </a:r>
            <a:r>
              <a:rPr lang="en-IN" sz="3200" b="1" dirty="0" smtClean="0">
                <a:solidFill>
                  <a:srgbClr val="00B050"/>
                </a:solidFill>
              </a:rPr>
              <a:t> </a:t>
            </a:r>
            <a:endParaRPr lang="en-IN" sz="3200" dirty="0">
              <a:solidFill>
                <a:srgbClr val="00B05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IN" b="1" dirty="0" smtClean="0"/>
              <a:t> </a:t>
            </a:r>
            <a:endParaRPr lang="en-IN" dirty="0" smtClean="0"/>
          </a:p>
          <a:p>
            <a:pPr algn="just"/>
            <a:r>
              <a:rPr lang="en-IN" dirty="0" smtClean="0"/>
              <a:t>कहानी </a:t>
            </a:r>
            <a:r>
              <a:rPr lang="en-IN" dirty="0" err="1" smtClean="0"/>
              <a:t>को</a:t>
            </a:r>
            <a:r>
              <a:rPr lang="en-IN" dirty="0" smtClean="0"/>
              <a:t> </a:t>
            </a:r>
            <a:r>
              <a:rPr lang="en-IN" dirty="0" err="1" smtClean="0"/>
              <a:t>प्रभावशाली</a:t>
            </a:r>
            <a:r>
              <a:rPr lang="en-IN" dirty="0" smtClean="0"/>
              <a:t> </a:t>
            </a:r>
            <a:r>
              <a:rPr lang="en-IN" dirty="0" err="1" smtClean="0"/>
              <a:t>बनाने</a:t>
            </a:r>
            <a:r>
              <a:rPr lang="en-IN" dirty="0" smtClean="0"/>
              <a:t> के </a:t>
            </a:r>
            <a:r>
              <a:rPr lang="en-IN" dirty="0" err="1" smtClean="0"/>
              <a:t>लिए</a:t>
            </a:r>
            <a:r>
              <a:rPr lang="en-IN" dirty="0" smtClean="0"/>
              <a:t> </a:t>
            </a:r>
            <a:r>
              <a:rPr lang="en-IN" dirty="0" err="1" smtClean="0"/>
              <a:t>लेखक</a:t>
            </a:r>
            <a:r>
              <a:rPr lang="en-IN" dirty="0" smtClean="0"/>
              <a:t> </a:t>
            </a:r>
            <a:r>
              <a:rPr lang="en-IN" dirty="0" err="1" smtClean="0"/>
              <a:t>को</a:t>
            </a:r>
            <a:r>
              <a:rPr lang="en-IN" dirty="0" smtClean="0"/>
              <a:t> </a:t>
            </a:r>
            <a:r>
              <a:rPr lang="en-IN" dirty="0" err="1" smtClean="0"/>
              <a:t>थोड़े</a:t>
            </a:r>
            <a:r>
              <a:rPr lang="en-IN" dirty="0" smtClean="0"/>
              <a:t> </a:t>
            </a:r>
            <a:r>
              <a:rPr lang="en-IN" dirty="0" err="1" smtClean="0"/>
              <a:t>में</a:t>
            </a:r>
            <a:r>
              <a:rPr lang="en-IN" dirty="0" smtClean="0"/>
              <a:t> </a:t>
            </a:r>
            <a:r>
              <a:rPr lang="en-IN" dirty="0" err="1" smtClean="0"/>
              <a:t>बहुत</a:t>
            </a:r>
            <a:r>
              <a:rPr lang="en-IN" dirty="0" smtClean="0"/>
              <a:t> </a:t>
            </a:r>
            <a:r>
              <a:rPr lang="en-IN" dirty="0" err="1" smtClean="0"/>
              <a:t>कुछ</a:t>
            </a:r>
            <a:r>
              <a:rPr lang="en-IN" dirty="0" smtClean="0"/>
              <a:t> </a:t>
            </a:r>
            <a:r>
              <a:rPr lang="en-IN" dirty="0" err="1" smtClean="0"/>
              <a:t>कहने</a:t>
            </a:r>
            <a:r>
              <a:rPr lang="en-IN" dirty="0" smtClean="0"/>
              <a:t> </a:t>
            </a:r>
            <a:r>
              <a:rPr lang="en-IN" dirty="0" err="1" smtClean="0"/>
              <a:t>की</a:t>
            </a:r>
            <a:r>
              <a:rPr lang="en-IN" dirty="0" smtClean="0"/>
              <a:t> </a:t>
            </a:r>
            <a:r>
              <a:rPr lang="en-IN" dirty="0" err="1" smtClean="0"/>
              <a:t>कला</a:t>
            </a:r>
            <a:r>
              <a:rPr lang="en-IN" dirty="0" smtClean="0"/>
              <a:t> </a:t>
            </a:r>
            <a:r>
              <a:rPr lang="en-IN" dirty="0" err="1" smtClean="0"/>
              <a:t>में</a:t>
            </a:r>
            <a:r>
              <a:rPr lang="en-IN" dirty="0" smtClean="0"/>
              <a:t> </a:t>
            </a:r>
            <a:r>
              <a:rPr lang="en-IN" dirty="0" err="1" smtClean="0"/>
              <a:t>निपुण</a:t>
            </a:r>
            <a:r>
              <a:rPr lang="en-IN" dirty="0" smtClean="0"/>
              <a:t> </a:t>
            </a:r>
            <a:r>
              <a:rPr lang="en-IN" dirty="0" err="1" smtClean="0"/>
              <a:t>होना</a:t>
            </a:r>
            <a:r>
              <a:rPr lang="en-IN" dirty="0" smtClean="0"/>
              <a:t> </a:t>
            </a:r>
            <a:r>
              <a:rPr lang="en-IN" dirty="0" err="1" smtClean="0"/>
              <a:t>चाहिए</a:t>
            </a:r>
            <a:r>
              <a:rPr lang="en-IN" dirty="0" smtClean="0"/>
              <a:t>। </a:t>
            </a:r>
            <a:r>
              <a:rPr lang="en-IN" dirty="0" err="1" smtClean="0"/>
              <a:t>लेखक</a:t>
            </a:r>
            <a:r>
              <a:rPr lang="en-IN" dirty="0" smtClean="0"/>
              <a:t> </a:t>
            </a:r>
            <a:r>
              <a:rPr lang="en-IN" dirty="0" err="1" smtClean="0"/>
              <a:t>का</a:t>
            </a:r>
            <a:r>
              <a:rPr lang="en-IN" dirty="0" smtClean="0"/>
              <a:t> </a:t>
            </a:r>
            <a:r>
              <a:rPr lang="en-IN" dirty="0" err="1" smtClean="0"/>
              <a:t>भाषा</a:t>
            </a:r>
            <a:r>
              <a:rPr lang="en-IN" dirty="0" smtClean="0"/>
              <a:t> </a:t>
            </a:r>
            <a:r>
              <a:rPr lang="en-IN" dirty="0" err="1" smtClean="0"/>
              <a:t>पर</a:t>
            </a:r>
            <a:r>
              <a:rPr lang="en-IN" dirty="0" smtClean="0"/>
              <a:t> </a:t>
            </a:r>
            <a:r>
              <a:rPr lang="en-IN" dirty="0" err="1" smtClean="0"/>
              <a:t>पूर्ण</a:t>
            </a:r>
            <a:r>
              <a:rPr lang="en-IN" dirty="0" smtClean="0"/>
              <a:t> </a:t>
            </a:r>
            <a:r>
              <a:rPr lang="en-IN" dirty="0" err="1" smtClean="0"/>
              <a:t>अधिकार</a:t>
            </a:r>
            <a:r>
              <a:rPr lang="en-IN" dirty="0" smtClean="0"/>
              <a:t> </a:t>
            </a:r>
            <a:r>
              <a:rPr lang="en-IN" dirty="0" err="1" smtClean="0"/>
              <a:t>हो</a:t>
            </a:r>
            <a:r>
              <a:rPr lang="en-IN" dirty="0" smtClean="0"/>
              <a:t> कहानी </a:t>
            </a:r>
            <a:r>
              <a:rPr lang="en-IN" dirty="0" err="1" smtClean="0"/>
              <a:t>की</a:t>
            </a:r>
            <a:r>
              <a:rPr lang="en-IN" dirty="0" smtClean="0"/>
              <a:t> </a:t>
            </a:r>
            <a:r>
              <a:rPr lang="en-IN" dirty="0" err="1" smtClean="0"/>
              <a:t>भाषा</a:t>
            </a:r>
            <a:r>
              <a:rPr lang="en-IN" dirty="0" smtClean="0"/>
              <a:t> </a:t>
            </a:r>
            <a:r>
              <a:rPr lang="en-IN" dirty="0" err="1" smtClean="0"/>
              <a:t>सरल</a:t>
            </a:r>
            <a:r>
              <a:rPr lang="en-IN" dirty="0" smtClean="0"/>
              <a:t>, </a:t>
            </a:r>
            <a:r>
              <a:rPr lang="en-IN" dirty="0" err="1" smtClean="0"/>
              <a:t>स्पष्ट</a:t>
            </a:r>
            <a:r>
              <a:rPr lang="en-IN" dirty="0" smtClean="0"/>
              <a:t> व </a:t>
            </a:r>
            <a:r>
              <a:rPr lang="en-IN" dirty="0" err="1" smtClean="0"/>
              <a:t>विषय</a:t>
            </a:r>
            <a:r>
              <a:rPr lang="en-IN" dirty="0" smtClean="0"/>
              <a:t> </a:t>
            </a:r>
            <a:r>
              <a:rPr lang="en-IN" dirty="0" err="1" smtClean="0"/>
              <a:t>अनुरूप</a:t>
            </a:r>
            <a:r>
              <a:rPr lang="en-IN" dirty="0" smtClean="0"/>
              <a:t> </a:t>
            </a:r>
            <a:r>
              <a:rPr lang="en-IN" dirty="0" err="1" smtClean="0"/>
              <a:t>हो</a:t>
            </a:r>
            <a:r>
              <a:rPr lang="en-IN" dirty="0" smtClean="0"/>
              <a:t>।</a:t>
            </a:r>
          </a:p>
          <a:p>
            <a:pPr algn="just"/>
            <a:endParaRPr lang="en-IN" dirty="0" smtClean="0"/>
          </a:p>
          <a:p>
            <a:pPr algn="just"/>
            <a:r>
              <a:rPr lang="en-IN" dirty="0" err="1" smtClean="0"/>
              <a:t>उसमें</a:t>
            </a:r>
            <a:r>
              <a:rPr lang="en-IN" dirty="0" smtClean="0"/>
              <a:t> </a:t>
            </a:r>
            <a:r>
              <a:rPr lang="en-IN" dirty="0" err="1" smtClean="0"/>
              <a:t>दुरूहता</a:t>
            </a:r>
            <a:r>
              <a:rPr lang="en-IN" dirty="0" smtClean="0"/>
              <a:t> </a:t>
            </a:r>
            <a:r>
              <a:rPr lang="en-IN" dirty="0" err="1" smtClean="0"/>
              <a:t>ना</a:t>
            </a:r>
            <a:r>
              <a:rPr lang="en-IN" dirty="0" smtClean="0"/>
              <a:t> </a:t>
            </a:r>
            <a:r>
              <a:rPr lang="en-IN" dirty="0" err="1" smtClean="0"/>
              <a:t>होकर</a:t>
            </a:r>
            <a:r>
              <a:rPr lang="en-IN" dirty="0" smtClean="0"/>
              <a:t> </a:t>
            </a:r>
            <a:r>
              <a:rPr lang="en-IN" dirty="0" err="1" smtClean="0"/>
              <a:t>प्रभावी</a:t>
            </a:r>
            <a:r>
              <a:rPr lang="en-IN" dirty="0" smtClean="0"/>
              <a:t> </a:t>
            </a:r>
            <a:r>
              <a:rPr lang="en-IN" dirty="0" err="1" smtClean="0"/>
              <a:t>होना</a:t>
            </a:r>
            <a:r>
              <a:rPr lang="en-IN" dirty="0" smtClean="0"/>
              <a:t> </a:t>
            </a:r>
            <a:r>
              <a:rPr lang="en-IN" dirty="0" err="1" smtClean="0"/>
              <a:t>चाहिए</a:t>
            </a:r>
            <a:r>
              <a:rPr lang="en-IN" dirty="0" smtClean="0"/>
              <a:t>, </a:t>
            </a:r>
            <a:r>
              <a:rPr lang="en-IN" dirty="0" err="1" smtClean="0"/>
              <a:t>कहानीकार</a:t>
            </a:r>
            <a:r>
              <a:rPr lang="en-IN" dirty="0" smtClean="0"/>
              <a:t> </a:t>
            </a:r>
            <a:r>
              <a:rPr lang="en-IN" dirty="0" err="1" smtClean="0"/>
              <a:t>अपने</a:t>
            </a:r>
            <a:r>
              <a:rPr lang="en-IN" dirty="0" smtClean="0"/>
              <a:t> </a:t>
            </a:r>
            <a:r>
              <a:rPr lang="en-IN" dirty="0" err="1" smtClean="0"/>
              <a:t>विषय</a:t>
            </a:r>
            <a:r>
              <a:rPr lang="en-IN" dirty="0" smtClean="0"/>
              <a:t> के </a:t>
            </a:r>
            <a:r>
              <a:rPr lang="en-IN" dirty="0" err="1" smtClean="0"/>
              <a:t>अनुरूप</a:t>
            </a:r>
            <a:r>
              <a:rPr lang="en-IN" dirty="0" smtClean="0"/>
              <a:t> </a:t>
            </a:r>
            <a:r>
              <a:rPr lang="en-IN" dirty="0" err="1" smtClean="0"/>
              <a:t>ही</a:t>
            </a:r>
            <a:r>
              <a:rPr lang="en-IN" dirty="0" smtClean="0"/>
              <a:t> </a:t>
            </a:r>
            <a:r>
              <a:rPr lang="en-IN" dirty="0" err="1" smtClean="0"/>
              <a:t>शैली</a:t>
            </a:r>
            <a:r>
              <a:rPr lang="en-IN" dirty="0" smtClean="0"/>
              <a:t> </a:t>
            </a:r>
            <a:r>
              <a:rPr lang="en-IN" dirty="0" err="1" smtClean="0"/>
              <a:t>का</a:t>
            </a:r>
            <a:r>
              <a:rPr lang="en-IN" dirty="0" smtClean="0"/>
              <a:t> </a:t>
            </a:r>
            <a:r>
              <a:rPr lang="en-IN" dirty="0" err="1" smtClean="0"/>
              <a:t>चयन</a:t>
            </a:r>
            <a:r>
              <a:rPr lang="en-IN" dirty="0" smtClean="0"/>
              <a:t> </a:t>
            </a:r>
            <a:r>
              <a:rPr lang="en-IN" dirty="0" err="1" smtClean="0"/>
              <a:t>कर</a:t>
            </a:r>
            <a:r>
              <a:rPr lang="en-IN" dirty="0" smtClean="0"/>
              <a:t> </a:t>
            </a:r>
            <a:r>
              <a:rPr lang="en-IN" dirty="0" err="1" smtClean="0"/>
              <a:t>सकता</a:t>
            </a:r>
            <a:r>
              <a:rPr lang="en-IN" dirty="0" smtClean="0"/>
              <a:t> </a:t>
            </a:r>
            <a:r>
              <a:rPr lang="en-IN" dirty="0" err="1" smtClean="0"/>
              <a:t>है</a:t>
            </a:r>
            <a:r>
              <a:rPr lang="en-IN" dirty="0" smtClean="0"/>
              <a:t>। </a:t>
            </a:r>
            <a:r>
              <a:rPr lang="en-IN" dirty="0" err="1" smtClean="0"/>
              <a:t>वह</a:t>
            </a:r>
            <a:r>
              <a:rPr lang="en-IN" dirty="0" smtClean="0"/>
              <a:t> </a:t>
            </a:r>
            <a:r>
              <a:rPr lang="en-IN" dirty="0" err="1" smtClean="0"/>
              <a:t>आत्मकथात्मक</a:t>
            </a:r>
            <a:r>
              <a:rPr lang="en-IN" dirty="0" smtClean="0"/>
              <a:t>, </a:t>
            </a:r>
            <a:r>
              <a:rPr lang="en-IN" dirty="0" err="1" smtClean="0"/>
              <a:t>रक्षात्मक</a:t>
            </a:r>
            <a:r>
              <a:rPr lang="en-IN" dirty="0" smtClean="0"/>
              <a:t>, </a:t>
            </a:r>
            <a:r>
              <a:rPr lang="en-IN" dirty="0" err="1" smtClean="0"/>
              <a:t>डायरी</a:t>
            </a:r>
            <a:r>
              <a:rPr lang="en-IN" dirty="0" smtClean="0"/>
              <a:t>, </a:t>
            </a:r>
            <a:r>
              <a:rPr lang="en-IN" dirty="0" err="1" smtClean="0"/>
              <a:t>नाटकीय</a:t>
            </a:r>
            <a:r>
              <a:rPr lang="en-IN" dirty="0" smtClean="0"/>
              <a:t> </a:t>
            </a:r>
            <a:r>
              <a:rPr lang="en-IN" dirty="0" err="1" smtClean="0"/>
              <a:t>शैली</a:t>
            </a:r>
            <a:r>
              <a:rPr lang="en-IN" dirty="0" smtClean="0"/>
              <a:t> </a:t>
            </a:r>
            <a:r>
              <a:rPr lang="en-IN" dirty="0" err="1" smtClean="0"/>
              <a:t>का</a:t>
            </a:r>
            <a:r>
              <a:rPr lang="en-IN" dirty="0" smtClean="0"/>
              <a:t> </a:t>
            </a:r>
            <a:r>
              <a:rPr lang="en-IN" dirty="0" err="1" smtClean="0"/>
              <a:t>प्रयोग</a:t>
            </a:r>
            <a:r>
              <a:rPr lang="en-IN" dirty="0" smtClean="0"/>
              <a:t> </a:t>
            </a:r>
            <a:r>
              <a:rPr lang="en-IN" dirty="0" err="1" smtClean="0"/>
              <a:t>कर</a:t>
            </a:r>
            <a:r>
              <a:rPr lang="en-IN" dirty="0" smtClean="0"/>
              <a:t> </a:t>
            </a:r>
            <a:r>
              <a:rPr lang="en-IN" dirty="0" err="1" smtClean="0"/>
              <a:t>सकता</a:t>
            </a:r>
            <a:r>
              <a:rPr lang="en-IN" dirty="0" smtClean="0"/>
              <a:t> </a:t>
            </a:r>
            <a:r>
              <a:rPr lang="en-IN" dirty="0" err="1" smtClean="0"/>
              <a:t>है</a:t>
            </a:r>
            <a:r>
              <a:rPr lang="en-IN" dirty="0" smtClean="0"/>
              <a:t>।</a:t>
            </a:r>
          </a:p>
          <a:p>
            <a:pPr>
              <a:buNone/>
            </a:pPr>
            <a:r>
              <a:rPr lang="en-IN" dirty="0" smtClean="0"/>
              <a:t> </a:t>
            </a:r>
          </a:p>
          <a:p>
            <a:endParaRPr lang="en-IN" dirty="0"/>
          </a:p>
        </p:txBody>
      </p:sp>
      <p:sp>
        <p:nvSpPr>
          <p:cNvPr id="2" name="Title 1"/>
          <p:cNvSpPr>
            <a:spLocks noGrp="1"/>
          </p:cNvSpPr>
          <p:nvPr>
            <p:ph type="title"/>
          </p:nvPr>
        </p:nvSpPr>
        <p:spPr/>
        <p:txBody>
          <a:bodyPr/>
          <a:lstStyle/>
          <a:p>
            <a:pPr algn="ctr"/>
            <a:r>
              <a:rPr lang="en-IN" b="1" dirty="0" smtClean="0"/>
              <a:t>  </a:t>
            </a:r>
            <a:r>
              <a:rPr lang="en-IN" b="1" dirty="0" smtClean="0">
                <a:solidFill>
                  <a:srgbClr val="00B050"/>
                </a:solidFill>
              </a:rPr>
              <a:t>5. </a:t>
            </a:r>
            <a:r>
              <a:rPr lang="en-IN" sz="3200" dirty="0" err="1" smtClean="0">
                <a:solidFill>
                  <a:srgbClr val="00B050"/>
                </a:solidFill>
              </a:rPr>
              <a:t>भाषा</a:t>
            </a:r>
            <a:r>
              <a:rPr lang="en-IN" sz="3200" dirty="0" err="1" smtClean="0">
                <a:solidFill>
                  <a:srgbClr val="00B050"/>
                </a:solidFill>
              </a:rPr>
              <a:t>-</a:t>
            </a:r>
            <a:r>
              <a:rPr lang="en-IN" sz="3200" dirty="0" err="1" smtClean="0">
                <a:solidFill>
                  <a:srgbClr val="00B050"/>
                </a:solidFill>
              </a:rPr>
              <a:t>शैली</a:t>
            </a:r>
            <a:r>
              <a:rPr lang="en-IN" sz="3200" dirty="0" smtClean="0">
                <a:solidFill>
                  <a:srgbClr val="00B050"/>
                </a:solidFill>
              </a:rPr>
              <a:t> :</a:t>
            </a:r>
            <a:endParaRPr lang="en-IN" sz="3200" dirty="0">
              <a:solidFill>
                <a:srgbClr val="00B05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658</Words>
  <Application>Microsoft Office PowerPoint</Application>
  <PresentationFormat>On-screen Show (4:3)</PresentationFormat>
  <Paragraphs>61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Slide 1</vt:lpstr>
      <vt:lpstr>Slide 2</vt:lpstr>
      <vt:lpstr>  : कहानी :</vt:lpstr>
      <vt:lpstr>  : कहानी के तत्व :</vt:lpstr>
      <vt:lpstr> 1. कथावस्तु </vt:lpstr>
      <vt:lpstr>  2. पात्र/चरित्र चित्रण  </vt:lpstr>
      <vt:lpstr> 3. देशकाल/वातावरण </vt:lpstr>
      <vt:lpstr>  4. संवाद/कथोपकथन </vt:lpstr>
      <vt:lpstr>  5. भाषा-शैली :</vt:lpstr>
      <vt:lpstr>  6. उद्देश्य  </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कहानी  कहानी के तत्व </dc:title>
  <dc:creator>MR.PAWAR</dc:creator>
  <cp:lastModifiedBy>MU</cp:lastModifiedBy>
  <cp:revision>45</cp:revision>
  <dcterms:created xsi:type="dcterms:W3CDTF">2006-08-16T00:00:00Z</dcterms:created>
  <dcterms:modified xsi:type="dcterms:W3CDTF">2024-05-08T10:43:27Z</dcterms:modified>
</cp:coreProperties>
</file>